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826" r:id="rId2"/>
    <p:sldId id="646" r:id="rId3"/>
    <p:sldId id="588" r:id="rId4"/>
    <p:sldId id="643" r:id="rId5"/>
    <p:sldId id="612" r:id="rId6"/>
    <p:sldId id="607" r:id="rId7"/>
    <p:sldId id="256" r:id="rId8"/>
    <p:sldId id="594" r:id="rId9"/>
    <p:sldId id="608" r:id="rId10"/>
    <p:sldId id="600" r:id="rId11"/>
    <p:sldId id="690" r:id="rId12"/>
    <p:sldId id="818" r:id="rId13"/>
    <p:sldId id="425" r:id="rId14"/>
    <p:sldId id="518" r:id="rId15"/>
    <p:sldId id="519" r:id="rId16"/>
    <p:sldId id="823" r:id="rId1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4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0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C59275-E76A-4AB8-B846-540231701C4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A49117F7-11E0-4DC1-B562-1D61DE15666B}" type="asst">
      <dgm:prSet phldrT="[Texto]"/>
      <dgm:spPr/>
      <dgm:t>
        <a:bodyPr/>
        <a:lstStyle/>
        <a:p>
          <a:r>
            <a:rPr lang="es-ES" dirty="0"/>
            <a:t>Ed. Básica</a:t>
          </a:r>
          <a:endParaRPr lang="es-PE" dirty="0"/>
        </a:p>
      </dgm:t>
    </dgm:pt>
    <dgm:pt modelId="{84452940-28FD-4F61-BE6F-A8AB09AE0AA2}" type="parTrans" cxnId="{894D7791-466B-4E56-B1D7-2C1987C4361A}">
      <dgm:prSet/>
      <dgm:spPr/>
      <dgm:t>
        <a:bodyPr/>
        <a:lstStyle/>
        <a:p>
          <a:endParaRPr lang="es-PE"/>
        </a:p>
      </dgm:t>
    </dgm:pt>
    <dgm:pt modelId="{EBD4843C-463B-4993-9D89-8C225A3A219F}" type="sibTrans" cxnId="{894D7791-466B-4E56-B1D7-2C1987C4361A}">
      <dgm:prSet/>
      <dgm:spPr/>
      <dgm:t>
        <a:bodyPr/>
        <a:lstStyle/>
        <a:p>
          <a:endParaRPr lang="es-PE"/>
        </a:p>
      </dgm:t>
    </dgm:pt>
    <dgm:pt modelId="{02AE8521-3448-4707-9B3D-48519AB9F084}" type="asst">
      <dgm:prSet phldrT="[Texto]"/>
      <dgm:spPr/>
      <dgm:t>
        <a:bodyPr/>
        <a:lstStyle/>
        <a:p>
          <a:r>
            <a:rPr lang="es-ES" dirty="0"/>
            <a:t>EB Regular</a:t>
          </a:r>
          <a:endParaRPr lang="es-PE" dirty="0"/>
        </a:p>
      </dgm:t>
    </dgm:pt>
    <dgm:pt modelId="{499743CA-54DD-485A-B6BB-ACB84CA669C6}" type="parTrans" cxnId="{12B76D11-9BDC-4A19-A4E8-5BAF58DAC195}">
      <dgm:prSet/>
      <dgm:spPr/>
      <dgm:t>
        <a:bodyPr/>
        <a:lstStyle/>
        <a:p>
          <a:endParaRPr lang="es-PE"/>
        </a:p>
      </dgm:t>
    </dgm:pt>
    <dgm:pt modelId="{2DC8B53F-59F2-47B2-98A0-1496746C8111}" type="sibTrans" cxnId="{12B76D11-9BDC-4A19-A4E8-5BAF58DAC195}">
      <dgm:prSet/>
      <dgm:spPr/>
      <dgm:t>
        <a:bodyPr/>
        <a:lstStyle/>
        <a:p>
          <a:endParaRPr lang="es-PE"/>
        </a:p>
      </dgm:t>
    </dgm:pt>
    <dgm:pt modelId="{5F2A2BBA-3FD4-42B5-8642-C3A684CC1F24}" type="asst">
      <dgm:prSet phldrT="[Texto]"/>
      <dgm:spPr/>
      <dgm:t>
        <a:bodyPr/>
        <a:lstStyle/>
        <a:p>
          <a:r>
            <a:rPr lang="es-ES" dirty="0"/>
            <a:t>EB Alternativa</a:t>
          </a:r>
          <a:endParaRPr lang="es-PE" dirty="0"/>
        </a:p>
      </dgm:t>
    </dgm:pt>
    <dgm:pt modelId="{FFE9E24D-88A1-4F7D-A279-F85E7B9F6089}" type="parTrans" cxnId="{754853DF-1346-4349-AF55-C014BE799D2E}">
      <dgm:prSet/>
      <dgm:spPr/>
      <dgm:t>
        <a:bodyPr/>
        <a:lstStyle/>
        <a:p>
          <a:endParaRPr lang="es-PE"/>
        </a:p>
      </dgm:t>
    </dgm:pt>
    <dgm:pt modelId="{31B39008-043A-4D16-8283-D71626354F67}" type="sibTrans" cxnId="{754853DF-1346-4349-AF55-C014BE799D2E}">
      <dgm:prSet/>
      <dgm:spPr/>
      <dgm:t>
        <a:bodyPr/>
        <a:lstStyle/>
        <a:p>
          <a:endParaRPr lang="es-PE"/>
        </a:p>
      </dgm:t>
    </dgm:pt>
    <dgm:pt modelId="{3789164F-E230-4C94-A63A-62CB8E9E8E21}" type="asst">
      <dgm:prSet phldrT="[Texto]"/>
      <dgm:spPr/>
      <dgm:t>
        <a:bodyPr/>
        <a:lstStyle/>
        <a:p>
          <a:r>
            <a:rPr lang="es-ES" dirty="0"/>
            <a:t>EB Especial</a:t>
          </a:r>
          <a:endParaRPr lang="es-PE" dirty="0"/>
        </a:p>
      </dgm:t>
    </dgm:pt>
    <dgm:pt modelId="{E1B8D063-DC05-4A09-92AA-D7983121F1A4}" type="parTrans" cxnId="{2D1C8AF1-52ED-48EF-8B21-32A6ACE1E061}">
      <dgm:prSet/>
      <dgm:spPr/>
      <dgm:t>
        <a:bodyPr/>
        <a:lstStyle/>
        <a:p>
          <a:endParaRPr lang="es-PE"/>
        </a:p>
      </dgm:t>
    </dgm:pt>
    <dgm:pt modelId="{02D92781-CB42-44B4-AE13-99162C405A76}" type="sibTrans" cxnId="{2D1C8AF1-52ED-48EF-8B21-32A6ACE1E061}">
      <dgm:prSet/>
      <dgm:spPr/>
      <dgm:t>
        <a:bodyPr/>
        <a:lstStyle/>
        <a:p>
          <a:endParaRPr lang="es-PE"/>
        </a:p>
      </dgm:t>
    </dgm:pt>
    <dgm:pt modelId="{3F97009E-0705-4967-A8A3-C9F0E00AE081}" type="asst">
      <dgm:prSet phldrT="[Texto]"/>
      <dgm:spPr/>
      <dgm:t>
        <a:bodyPr/>
        <a:lstStyle/>
        <a:p>
          <a:r>
            <a:rPr lang="es-ES" dirty="0"/>
            <a:t>Inicial</a:t>
          </a:r>
          <a:endParaRPr lang="es-PE" dirty="0"/>
        </a:p>
      </dgm:t>
    </dgm:pt>
    <dgm:pt modelId="{60B17ACD-9FED-413C-93F9-C2544639D647}" type="parTrans" cxnId="{29126664-AC0B-4BB6-9A1D-079C90CDB2E7}">
      <dgm:prSet/>
      <dgm:spPr/>
      <dgm:t>
        <a:bodyPr/>
        <a:lstStyle/>
        <a:p>
          <a:endParaRPr lang="es-PE"/>
        </a:p>
      </dgm:t>
    </dgm:pt>
    <dgm:pt modelId="{5BA3CC11-4406-40B3-9787-87E8266C590B}" type="sibTrans" cxnId="{29126664-AC0B-4BB6-9A1D-079C90CDB2E7}">
      <dgm:prSet/>
      <dgm:spPr/>
      <dgm:t>
        <a:bodyPr/>
        <a:lstStyle/>
        <a:p>
          <a:endParaRPr lang="es-PE"/>
        </a:p>
      </dgm:t>
    </dgm:pt>
    <dgm:pt modelId="{EE44A708-A636-41E3-97FA-EA36245703FA}" type="asst">
      <dgm:prSet phldrT="[Texto]"/>
      <dgm:spPr/>
      <dgm:t>
        <a:bodyPr/>
        <a:lstStyle/>
        <a:p>
          <a:r>
            <a:rPr lang="es-ES" dirty="0"/>
            <a:t>Primaria</a:t>
          </a:r>
          <a:endParaRPr lang="es-PE" dirty="0"/>
        </a:p>
      </dgm:t>
    </dgm:pt>
    <dgm:pt modelId="{62E694B7-9EFB-401A-9F7E-40B9C7A6D8C5}" type="parTrans" cxnId="{280FDC20-7249-4444-A769-30ED6365F794}">
      <dgm:prSet/>
      <dgm:spPr/>
      <dgm:t>
        <a:bodyPr/>
        <a:lstStyle/>
        <a:p>
          <a:endParaRPr lang="es-PE"/>
        </a:p>
      </dgm:t>
    </dgm:pt>
    <dgm:pt modelId="{41435A86-3DE2-49F1-9E3F-DFB1BCA73FD5}" type="sibTrans" cxnId="{280FDC20-7249-4444-A769-30ED6365F794}">
      <dgm:prSet/>
      <dgm:spPr/>
      <dgm:t>
        <a:bodyPr/>
        <a:lstStyle/>
        <a:p>
          <a:endParaRPr lang="es-PE"/>
        </a:p>
      </dgm:t>
    </dgm:pt>
    <dgm:pt modelId="{50E000A5-0229-4328-B3D3-A6C323943424}" type="asst">
      <dgm:prSet phldrT="[Texto]"/>
      <dgm:spPr/>
      <dgm:t>
        <a:bodyPr/>
        <a:lstStyle/>
        <a:p>
          <a:r>
            <a:rPr lang="es-ES" dirty="0"/>
            <a:t>Secundaria</a:t>
          </a:r>
          <a:endParaRPr lang="es-PE" dirty="0"/>
        </a:p>
      </dgm:t>
    </dgm:pt>
    <dgm:pt modelId="{41725B49-3897-4681-8CFA-8B9820C92BEA}" type="parTrans" cxnId="{0BFD86F3-0EA6-4311-9807-8A52B2EC1198}">
      <dgm:prSet/>
      <dgm:spPr/>
      <dgm:t>
        <a:bodyPr/>
        <a:lstStyle/>
        <a:p>
          <a:endParaRPr lang="es-PE"/>
        </a:p>
      </dgm:t>
    </dgm:pt>
    <dgm:pt modelId="{59F60BA0-2D19-4F13-B612-0C86FEA59A8D}" type="sibTrans" cxnId="{0BFD86F3-0EA6-4311-9807-8A52B2EC1198}">
      <dgm:prSet/>
      <dgm:spPr/>
      <dgm:t>
        <a:bodyPr/>
        <a:lstStyle/>
        <a:p>
          <a:endParaRPr lang="es-PE"/>
        </a:p>
      </dgm:t>
    </dgm:pt>
    <dgm:pt modelId="{337074BD-8E28-421B-AE95-7FB9F3D5355C}" type="asst">
      <dgm:prSet phldrT="[Texto]"/>
      <dgm:spPr/>
      <dgm:t>
        <a:bodyPr/>
        <a:lstStyle/>
        <a:p>
          <a:r>
            <a:rPr lang="es-ES" dirty="0"/>
            <a:t>Inicial - Intermedio</a:t>
          </a:r>
          <a:endParaRPr lang="es-PE" dirty="0"/>
        </a:p>
      </dgm:t>
    </dgm:pt>
    <dgm:pt modelId="{BA426FB5-58E4-4469-AE85-CA0A59ACB2DC}" type="parTrans" cxnId="{F2B9172F-9D3F-46A6-BD96-96FE71947161}">
      <dgm:prSet/>
      <dgm:spPr/>
      <dgm:t>
        <a:bodyPr/>
        <a:lstStyle/>
        <a:p>
          <a:endParaRPr lang="es-PE"/>
        </a:p>
      </dgm:t>
    </dgm:pt>
    <dgm:pt modelId="{9EBA040F-94BE-4C17-89E4-55AE0B7A006F}" type="sibTrans" cxnId="{F2B9172F-9D3F-46A6-BD96-96FE71947161}">
      <dgm:prSet/>
      <dgm:spPr/>
      <dgm:t>
        <a:bodyPr/>
        <a:lstStyle/>
        <a:p>
          <a:endParaRPr lang="es-PE"/>
        </a:p>
      </dgm:t>
    </dgm:pt>
    <dgm:pt modelId="{F75389B5-8A56-47D9-8657-0D8CFC1D1F67}" type="asst">
      <dgm:prSet phldrT="[Texto]"/>
      <dgm:spPr/>
      <dgm:t>
        <a:bodyPr/>
        <a:lstStyle/>
        <a:p>
          <a:r>
            <a:rPr lang="es-ES"/>
            <a:t>Avanzado</a:t>
          </a:r>
          <a:endParaRPr lang="es-PE" dirty="0"/>
        </a:p>
      </dgm:t>
    </dgm:pt>
    <dgm:pt modelId="{B649BEC2-1A4E-4F05-BE87-3C38B01B23CE}" type="parTrans" cxnId="{8F5F2916-F43F-4DF7-8F6A-5626662A667A}">
      <dgm:prSet/>
      <dgm:spPr/>
      <dgm:t>
        <a:bodyPr/>
        <a:lstStyle/>
        <a:p>
          <a:endParaRPr lang="es-PE"/>
        </a:p>
      </dgm:t>
    </dgm:pt>
    <dgm:pt modelId="{F2A4AA68-99EE-41FA-9C0B-3E5FEBAB3CCF}" type="sibTrans" cxnId="{8F5F2916-F43F-4DF7-8F6A-5626662A667A}">
      <dgm:prSet/>
      <dgm:spPr/>
      <dgm:t>
        <a:bodyPr/>
        <a:lstStyle/>
        <a:p>
          <a:endParaRPr lang="es-PE"/>
        </a:p>
      </dgm:t>
    </dgm:pt>
    <dgm:pt modelId="{8DE5509A-8FC3-4E56-90BD-560896431013}" type="asst">
      <dgm:prSet phldrT="[Texto]"/>
      <dgm:spPr/>
      <dgm:t>
        <a:bodyPr/>
        <a:lstStyle/>
        <a:p>
          <a:r>
            <a:rPr lang="es-ES" dirty="0"/>
            <a:t>Inicial</a:t>
          </a:r>
          <a:endParaRPr lang="es-PE" dirty="0"/>
        </a:p>
      </dgm:t>
    </dgm:pt>
    <dgm:pt modelId="{CD711F67-006C-4117-9F40-F1FF6C90FCE6}" type="parTrans" cxnId="{5C70D1F0-8335-4FC3-8294-3ED41057322F}">
      <dgm:prSet/>
      <dgm:spPr/>
      <dgm:t>
        <a:bodyPr/>
        <a:lstStyle/>
        <a:p>
          <a:endParaRPr lang="es-PE"/>
        </a:p>
      </dgm:t>
    </dgm:pt>
    <dgm:pt modelId="{04186F81-6200-494D-BDAA-9B89A8B69E13}" type="sibTrans" cxnId="{5C70D1F0-8335-4FC3-8294-3ED41057322F}">
      <dgm:prSet/>
      <dgm:spPr/>
      <dgm:t>
        <a:bodyPr/>
        <a:lstStyle/>
        <a:p>
          <a:endParaRPr lang="es-PE"/>
        </a:p>
      </dgm:t>
    </dgm:pt>
    <dgm:pt modelId="{1AB1F9E8-1F72-4461-950F-E401DA8BCFA2}" type="asst">
      <dgm:prSet phldrT="[Texto]"/>
      <dgm:spPr/>
      <dgm:t>
        <a:bodyPr/>
        <a:lstStyle/>
        <a:p>
          <a:r>
            <a:rPr lang="es-ES" dirty="0"/>
            <a:t>Primaria</a:t>
          </a:r>
          <a:endParaRPr lang="es-PE" dirty="0"/>
        </a:p>
      </dgm:t>
    </dgm:pt>
    <dgm:pt modelId="{7C912125-8DB7-471B-A579-C1251EB8AAD4}" type="parTrans" cxnId="{E2EAB621-585A-4EC1-98D2-BF4E3D175177}">
      <dgm:prSet/>
      <dgm:spPr/>
      <dgm:t>
        <a:bodyPr/>
        <a:lstStyle/>
        <a:p>
          <a:endParaRPr lang="es-PE"/>
        </a:p>
      </dgm:t>
    </dgm:pt>
    <dgm:pt modelId="{3BDEE1B0-1D59-43B4-8E00-BE28F545B3D7}" type="sibTrans" cxnId="{E2EAB621-585A-4EC1-98D2-BF4E3D175177}">
      <dgm:prSet/>
      <dgm:spPr/>
      <dgm:t>
        <a:bodyPr/>
        <a:lstStyle/>
        <a:p>
          <a:endParaRPr lang="es-PE"/>
        </a:p>
      </dgm:t>
    </dgm:pt>
    <dgm:pt modelId="{AD8D3FED-BC33-4F4B-B3B4-D5C590AEFD76}" type="pres">
      <dgm:prSet presAssocID="{AFC59275-E76A-4AB8-B846-540231701C4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9DDC90-3823-4ED0-9C5D-3BD4AC616C30}" type="pres">
      <dgm:prSet presAssocID="{A49117F7-11E0-4DC1-B562-1D61DE15666B}" presName="hierRoot1" presStyleCnt="0"/>
      <dgm:spPr/>
    </dgm:pt>
    <dgm:pt modelId="{DD712019-B9FA-4F74-8C90-2E50C6DCC55B}" type="pres">
      <dgm:prSet presAssocID="{A49117F7-11E0-4DC1-B562-1D61DE15666B}" presName="composite" presStyleCnt="0"/>
      <dgm:spPr/>
    </dgm:pt>
    <dgm:pt modelId="{008C3F62-A706-4C88-B9E5-7BE9B494E53F}" type="pres">
      <dgm:prSet presAssocID="{A49117F7-11E0-4DC1-B562-1D61DE15666B}" presName="background" presStyleLbl="node0" presStyleIdx="0" presStyleCnt="1"/>
      <dgm:spPr/>
    </dgm:pt>
    <dgm:pt modelId="{8631054D-1EA6-4BF2-A2DF-64E4FF9ABCD3}" type="pres">
      <dgm:prSet presAssocID="{A49117F7-11E0-4DC1-B562-1D61DE15666B}" presName="text" presStyleLbl="fgAcc0" presStyleIdx="0" presStyleCnt="1">
        <dgm:presLayoutVars>
          <dgm:chPref val="3"/>
        </dgm:presLayoutVars>
      </dgm:prSet>
      <dgm:spPr/>
    </dgm:pt>
    <dgm:pt modelId="{261500F2-65AA-4961-90FA-955E16C340E5}" type="pres">
      <dgm:prSet presAssocID="{A49117F7-11E0-4DC1-B562-1D61DE15666B}" presName="hierChild2" presStyleCnt="0"/>
      <dgm:spPr/>
    </dgm:pt>
    <dgm:pt modelId="{51FBBA64-672A-45F9-982D-439CB4A5E9C1}" type="pres">
      <dgm:prSet presAssocID="{499743CA-54DD-485A-B6BB-ACB84CA669C6}" presName="Name10" presStyleLbl="parChTrans1D2" presStyleIdx="0" presStyleCnt="3"/>
      <dgm:spPr/>
    </dgm:pt>
    <dgm:pt modelId="{35BD9C8A-54D3-4A10-9F0B-625295581213}" type="pres">
      <dgm:prSet presAssocID="{02AE8521-3448-4707-9B3D-48519AB9F084}" presName="hierRoot2" presStyleCnt="0"/>
      <dgm:spPr/>
    </dgm:pt>
    <dgm:pt modelId="{73B8715B-A5EB-4F71-9C7C-C0D74D9D6B56}" type="pres">
      <dgm:prSet presAssocID="{02AE8521-3448-4707-9B3D-48519AB9F084}" presName="composite2" presStyleCnt="0"/>
      <dgm:spPr/>
    </dgm:pt>
    <dgm:pt modelId="{4B2D2304-A7BC-4F94-9C03-15D74B517A47}" type="pres">
      <dgm:prSet presAssocID="{02AE8521-3448-4707-9B3D-48519AB9F084}" presName="background2" presStyleLbl="asst0" presStyleIdx="0" presStyleCnt="10"/>
      <dgm:spPr/>
    </dgm:pt>
    <dgm:pt modelId="{F245453D-B4DC-4212-87F7-3536FA43CEE5}" type="pres">
      <dgm:prSet presAssocID="{02AE8521-3448-4707-9B3D-48519AB9F084}" presName="text2" presStyleLbl="fgAcc2" presStyleIdx="0" presStyleCnt="3">
        <dgm:presLayoutVars>
          <dgm:chPref val="3"/>
        </dgm:presLayoutVars>
      </dgm:prSet>
      <dgm:spPr/>
    </dgm:pt>
    <dgm:pt modelId="{4E448734-1505-4622-B4B5-D27A51764959}" type="pres">
      <dgm:prSet presAssocID="{02AE8521-3448-4707-9B3D-48519AB9F084}" presName="hierChild3" presStyleCnt="0"/>
      <dgm:spPr/>
    </dgm:pt>
    <dgm:pt modelId="{55FB142A-3289-4C23-9964-DF884404C61C}" type="pres">
      <dgm:prSet presAssocID="{60B17ACD-9FED-413C-93F9-C2544639D647}" presName="Name17" presStyleLbl="parChTrans1D3" presStyleIdx="0" presStyleCnt="7"/>
      <dgm:spPr/>
    </dgm:pt>
    <dgm:pt modelId="{712B02BA-453F-49EA-904F-970791AA348D}" type="pres">
      <dgm:prSet presAssocID="{3F97009E-0705-4967-A8A3-C9F0E00AE081}" presName="hierRoot3" presStyleCnt="0"/>
      <dgm:spPr/>
    </dgm:pt>
    <dgm:pt modelId="{3FE15D39-2038-4ACF-924A-1025BF3A8714}" type="pres">
      <dgm:prSet presAssocID="{3F97009E-0705-4967-A8A3-C9F0E00AE081}" presName="composite3" presStyleCnt="0"/>
      <dgm:spPr/>
    </dgm:pt>
    <dgm:pt modelId="{9B27B2B8-D9CE-4CB0-B2D3-5296298EE0F2}" type="pres">
      <dgm:prSet presAssocID="{3F97009E-0705-4967-A8A3-C9F0E00AE081}" presName="background3" presStyleLbl="asst0" presStyleIdx="1" presStyleCnt="10"/>
      <dgm:spPr/>
    </dgm:pt>
    <dgm:pt modelId="{B62EDEAD-92BF-446B-903C-322A4F005DD2}" type="pres">
      <dgm:prSet presAssocID="{3F97009E-0705-4967-A8A3-C9F0E00AE081}" presName="text3" presStyleLbl="fgAcc3" presStyleIdx="0" presStyleCnt="7">
        <dgm:presLayoutVars>
          <dgm:chPref val="3"/>
        </dgm:presLayoutVars>
      </dgm:prSet>
      <dgm:spPr/>
    </dgm:pt>
    <dgm:pt modelId="{86DEE272-E207-4B93-AF03-3B6FF7BC3C57}" type="pres">
      <dgm:prSet presAssocID="{3F97009E-0705-4967-A8A3-C9F0E00AE081}" presName="hierChild4" presStyleCnt="0"/>
      <dgm:spPr/>
    </dgm:pt>
    <dgm:pt modelId="{A8352105-7B6C-4C43-A2EC-5907ADC2429A}" type="pres">
      <dgm:prSet presAssocID="{62E694B7-9EFB-401A-9F7E-40B9C7A6D8C5}" presName="Name17" presStyleLbl="parChTrans1D3" presStyleIdx="1" presStyleCnt="7"/>
      <dgm:spPr/>
    </dgm:pt>
    <dgm:pt modelId="{1EA23188-FFC1-4F57-AF7A-FDE2747A001D}" type="pres">
      <dgm:prSet presAssocID="{EE44A708-A636-41E3-97FA-EA36245703FA}" presName="hierRoot3" presStyleCnt="0"/>
      <dgm:spPr/>
    </dgm:pt>
    <dgm:pt modelId="{31A819EC-30A7-4ADA-8A8E-08FD232926CA}" type="pres">
      <dgm:prSet presAssocID="{EE44A708-A636-41E3-97FA-EA36245703FA}" presName="composite3" presStyleCnt="0"/>
      <dgm:spPr/>
    </dgm:pt>
    <dgm:pt modelId="{2117BE78-B82F-4F9F-A253-BA9EA3516C20}" type="pres">
      <dgm:prSet presAssocID="{EE44A708-A636-41E3-97FA-EA36245703FA}" presName="background3" presStyleLbl="asst0" presStyleIdx="2" presStyleCnt="10"/>
      <dgm:spPr/>
    </dgm:pt>
    <dgm:pt modelId="{7EC4C745-E20D-4097-8005-42EC1F3D44EF}" type="pres">
      <dgm:prSet presAssocID="{EE44A708-A636-41E3-97FA-EA36245703FA}" presName="text3" presStyleLbl="fgAcc3" presStyleIdx="1" presStyleCnt="7">
        <dgm:presLayoutVars>
          <dgm:chPref val="3"/>
        </dgm:presLayoutVars>
      </dgm:prSet>
      <dgm:spPr/>
    </dgm:pt>
    <dgm:pt modelId="{184B1336-B61E-4E94-A7F8-5FE351D3C088}" type="pres">
      <dgm:prSet presAssocID="{EE44A708-A636-41E3-97FA-EA36245703FA}" presName="hierChild4" presStyleCnt="0"/>
      <dgm:spPr/>
    </dgm:pt>
    <dgm:pt modelId="{A43F9073-6650-4DA4-BC25-3CFE00ED6E1B}" type="pres">
      <dgm:prSet presAssocID="{41725B49-3897-4681-8CFA-8B9820C92BEA}" presName="Name17" presStyleLbl="parChTrans1D3" presStyleIdx="2" presStyleCnt="7"/>
      <dgm:spPr/>
    </dgm:pt>
    <dgm:pt modelId="{EF17E83D-2441-4D7A-8C70-B4C86BD0EC3F}" type="pres">
      <dgm:prSet presAssocID="{50E000A5-0229-4328-B3D3-A6C323943424}" presName="hierRoot3" presStyleCnt="0"/>
      <dgm:spPr/>
    </dgm:pt>
    <dgm:pt modelId="{80B324F7-21AA-41B0-8B2C-C1FECC419BD4}" type="pres">
      <dgm:prSet presAssocID="{50E000A5-0229-4328-B3D3-A6C323943424}" presName="composite3" presStyleCnt="0"/>
      <dgm:spPr/>
    </dgm:pt>
    <dgm:pt modelId="{44CE76EA-3F64-4CDD-8E37-5541EE16028A}" type="pres">
      <dgm:prSet presAssocID="{50E000A5-0229-4328-B3D3-A6C323943424}" presName="background3" presStyleLbl="asst0" presStyleIdx="3" presStyleCnt="10"/>
      <dgm:spPr/>
    </dgm:pt>
    <dgm:pt modelId="{F0CDDFC7-F9F7-4BF8-A1C3-D6012CA487F4}" type="pres">
      <dgm:prSet presAssocID="{50E000A5-0229-4328-B3D3-A6C323943424}" presName="text3" presStyleLbl="fgAcc3" presStyleIdx="2" presStyleCnt="7">
        <dgm:presLayoutVars>
          <dgm:chPref val="3"/>
        </dgm:presLayoutVars>
      </dgm:prSet>
      <dgm:spPr/>
    </dgm:pt>
    <dgm:pt modelId="{4FBE0A40-4F63-4590-BAF3-20F3857A33C6}" type="pres">
      <dgm:prSet presAssocID="{50E000A5-0229-4328-B3D3-A6C323943424}" presName="hierChild4" presStyleCnt="0"/>
      <dgm:spPr/>
    </dgm:pt>
    <dgm:pt modelId="{4D0C59ED-7341-439D-B533-131A5158CF65}" type="pres">
      <dgm:prSet presAssocID="{FFE9E24D-88A1-4F7D-A279-F85E7B9F6089}" presName="Name10" presStyleLbl="parChTrans1D2" presStyleIdx="1" presStyleCnt="3"/>
      <dgm:spPr/>
    </dgm:pt>
    <dgm:pt modelId="{B69C64DF-0948-46BF-BAF8-558A008CCA5C}" type="pres">
      <dgm:prSet presAssocID="{5F2A2BBA-3FD4-42B5-8642-C3A684CC1F24}" presName="hierRoot2" presStyleCnt="0"/>
      <dgm:spPr/>
    </dgm:pt>
    <dgm:pt modelId="{48815685-5400-4649-825E-087A16CCA48D}" type="pres">
      <dgm:prSet presAssocID="{5F2A2BBA-3FD4-42B5-8642-C3A684CC1F24}" presName="composite2" presStyleCnt="0"/>
      <dgm:spPr/>
    </dgm:pt>
    <dgm:pt modelId="{8E330B5A-2233-4C37-BACA-EED927F7FF4F}" type="pres">
      <dgm:prSet presAssocID="{5F2A2BBA-3FD4-42B5-8642-C3A684CC1F24}" presName="background2" presStyleLbl="asst0" presStyleIdx="4" presStyleCnt="10"/>
      <dgm:spPr/>
    </dgm:pt>
    <dgm:pt modelId="{F21E1234-A762-4AEF-8E6D-1E80F1433547}" type="pres">
      <dgm:prSet presAssocID="{5F2A2BBA-3FD4-42B5-8642-C3A684CC1F24}" presName="text2" presStyleLbl="fgAcc2" presStyleIdx="1" presStyleCnt="3">
        <dgm:presLayoutVars>
          <dgm:chPref val="3"/>
        </dgm:presLayoutVars>
      </dgm:prSet>
      <dgm:spPr/>
    </dgm:pt>
    <dgm:pt modelId="{B38FB73B-6C48-4D9C-9108-A23504428927}" type="pres">
      <dgm:prSet presAssocID="{5F2A2BBA-3FD4-42B5-8642-C3A684CC1F24}" presName="hierChild3" presStyleCnt="0"/>
      <dgm:spPr/>
    </dgm:pt>
    <dgm:pt modelId="{CF6E6522-02B2-4633-A6E0-274FAD966E2A}" type="pres">
      <dgm:prSet presAssocID="{BA426FB5-58E4-4469-AE85-CA0A59ACB2DC}" presName="Name17" presStyleLbl="parChTrans1D3" presStyleIdx="3" presStyleCnt="7"/>
      <dgm:spPr/>
    </dgm:pt>
    <dgm:pt modelId="{287CC676-9FAB-44D8-BB04-AC412AD54385}" type="pres">
      <dgm:prSet presAssocID="{337074BD-8E28-421B-AE95-7FB9F3D5355C}" presName="hierRoot3" presStyleCnt="0"/>
      <dgm:spPr/>
    </dgm:pt>
    <dgm:pt modelId="{84DAA14E-5501-4E5E-B603-6ECD397B010E}" type="pres">
      <dgm:prSet presAssocID="{337074BD-8E28-421B-AE95-7FB9F3D5355C}" presName="composite3" presStyleCnt="0"/>
      <dgm:spPr/>
    </dgm:pt>
    <dgm:pt modelId="{39653F7E-BE73-4721-B0E0-6E8BDA7F7EE4}" type="pres">
      <dgm:prSet presAssocID="{337074BD-8E28-421B-AE95-7FB9F3D5355C}" presName="background3" presStyleLbl="asst0" presStyleIdx="5" presStyleCnt="10"/>
      <dgm:spPr/>
    </dgm:pt>
    <dgm:pt modelId="{17C43896-EBB4-48D8-BA77-5D89D56204F6}" type="pres">
      <dgm:prSet presAssocID="{337074BD-8E28-421B-AE95-7FB9F3D5355C}" presName="text3" presStyleLbl="fgAcc3" presStyleIdx="3" presStyleCnt="7">
        <dgm:presLayoutVars>
          <dgm:chPref val="3"/>
        </dgm:presLayoutVars>
      </dgm:prSet>
      <dgm:spPr/>
    </dgm:pt>
    <dgm:pt modelId="{14CF5B6F-90C8-4A8C-BE69-F80767B57B7F}" type="pres">
      <dgm:prSet presAssocID="{337074BD-8E28-421B-AE95-7FB9F3D5355C}" presName="hierChild4" presStyleCnt="0"/>
      <dgm:spPr/>
    </dgm:pt>
    <dgm:pt modelId="{20D52A03-D704-49DD-9E9D-D06512F75949}" type="pres">
      <dgm:prSet presAssocID="{B649BEC2-1A4E-4F05-BE87-3C38B01B23CE}" presName="Name17" presStyleLbl="parChTrans1D3" presStyleIdx="4" presStyleCnt="7"/>
      <dgm:spPr/>
    </dgm:pt>
    <dgm:pt modelId="{4713212A-7322-4A5F-AD0C-7E8AF20DCEE1}" type="pres">
      <dgm:prSet presAssocID="{F75389B5-8A56-47D9-8657-0D8CFC1D1F67}" presName="hierRoot3" presStyleCnt="0"/>
      <dgm:spPr/>
    </dgm:pt>
    <dgm:pt modelId="{21821CAB-E4E6-4D36-BABE-FCF175E15D20}" type="pres">
      <dgm:prSet presAssocID="{F75389B5-8A56-47D9-8657-0D8CFC1D1F67}" presName="composite3" presStyleCnt="0"/>
      <dgm:spPr/>
    </dgm:pt>
    <dgm:pt modelId="{517507CC-FF0C-4B96-BA9E-7091EB8A373E}" type="pres">
      <dgm:prSet presAssocID="{F75389B5-8A56-47D9-8657-0D8CFC1D1F67}" presName="background3" presStyleLbl="asst0" presStyleIdx="6" presStyleCnt="10"/>
      <dgm:spPr/>
    </dgm:pt>
    <dgm:pt modelId="{6647F2CB-7D68-4863-B3E7-170F373BE660}" type="pres">
      <dgm:prSet presAssocID="{F75389B5-8A56-47D9-8657-0D8CFC1D1F67}" presName="text3" presStyleLbl="fgAcc3" presStyleIdx="4" presStyleCnt="7">
        <dgm:presLayoutVars>
          <dgm:chPref val="3"/>
        </dgm:presLayoutVars>
      </dgm:prSet>
      <dgm:spPr/>
    </dgm:pt>
    <dgm:pt modelId="{617147BD-075F-44E3-8B1B-A3CAEF2DA6EC}" type="pres">
      <dgm:prSet presAssocID="{F75389B5-8A56-47D9-8657-0D8CFC1D1F67}" presName="hierChild4" presStyleCnt="0"/>
      <dgm:spPr/>
    </dgm:pt>
    <dgm:pt modelId="{14283724-FE88-460D-A72E-FD53FD9E6B83}" type="pres">
      <dgm:prSet presAssocID="{E1B8D063-DC05-4A09-92AA-D7983121F1A4}" presName="Name10" presStyleLbl="parChTrans1D2" presStyleIdx="2" presStyleCnt="3"/>
      <dgm:spPr/>
    </dgm:pt>
    <dgm:pt modelId="{81EBA3E8-8C3F-4569-AC90-405E138E43C7}" type="pres">
      <dgm:prSet presAssocID="{3789164F-E230-4C94-A63A-62CB8E9E8E21}" presName="hierRoot2" presStyleCnt="0"/>
      <dgm:spPr/>
    </dgm:pt>
    <dgm:pt modelId="{F0EFD824-0B49-41E0-956B-33166A0EDE3A}" type="pres">
      <dgm:prSet presAssocID="{3789164F-E230-4C94-A63A-62CB8E9E8E21}" presName="composite2" presStyleCnt="0"/>
      <dgm:spPr/>
    </dgm:pt>
    <dgm:pt modelId="{B9978F88-76AA-454A-A5CD-DFBE1FFCB778}" type="pres">
      <dgm:prSet presAssocID="{3789164F-E230-4C94-A63A-62CB8E9E8E21}" presName="background2" presStyleLbl="asst0" presStyleIdx="7" presStyleCnt="10"/>
      <dgm:spPr/>
    </dgm:pt>
    <dgm:pt modelId="{8D287142-C56E-47B9-9C6E-A147A6161E5E}" type="pres">
      <dgm:prSet presAssocID="{3789164F-E230-4C94-A63A-62CB8E9E8E21}" presName="text2" presStyleLbl="fgAcc2" presStyleIdx="2" presStyleCnt="3">
        <dgm:presLayoutVars>
          <dgm:chPref val="3"/>
        </dgm:presLayoutVars>
      </dgm:prSet>
      <dgm:spPr/>
    </dgm:pt>
    <dgm:pt modelId="{0AFE5C58-EC99-450A-A46A-07FD79C6796B}" type="pres">
      <dgm:prSet presAssocID="{3789164F-E230-4C94-A63A-62CB8E9E8E21}" presName="hierChild3" presStyleCnt="0"/>
      <dgm:spPr/>
    </dgm:pt>
    <dgm:pt modelId="{4A88BB98-CBCE-497C-982C-355F6EF6F888}" type="pres">
      <dgm:prSet presAssocID="{CD711F67-006C-4117-9F40-F1FF6C90FCE6}" presName="Name17" presStyleLbl="parChTrans1D3" presStyleIdx="5" presStyleCnt="7"/>
      <dgm:spPr/>
    </dgm:pt>
    <dgm:pt modelId="{72A5B3AC-C831-48B0-9A20-7B57CFABDC2D}" type="pres">
      <dgm:prSet presAssocID="{8DE5509A-8FC3-4E56-90BD-560896431013}" presName="hierRoot3" presStyleCnt="0"/>
      <dgm:spPr/>
    </dgm:pt>
    <dgm:pt modelId="{07A21E8C-D5DE-4370-B798-B51B715CF5E4}" type="pres">
      <dgm:prSet presAssocID="{8DE5509A-8FC3-4E56-90BD-560896431013}" presName="composite3" presStyleCnt="0"/>
      <dgm:spPr/>
    </dgm:pt>
    <dgm:pt modelId="{4D22F90B-666B-474B-9705-F43B5A6BD4FA}" type="pres">
      <dgm:prSet presAssocID="{8DE5509A-8FC3-4E56-90BD-560896431013}" presName="background3" presStyleLbl="asst0" presStyleIdx="8" presStyleCnt="10"/>
      <dgm:spPr/>
    </dgm:pt>
    <dgm:pt modelId="{74D04F9C-721D-456E-8D6A-2D577FB9E7FE}" type="pres">
      <dgm:prSet presAssocID="{8DE5509A-8FC3-4E56-90BD-560896431013}" presName="text3" presStyleLbl="fgAcc3" presStyleIdx="5" presStyleCnt="7">
        <dgm:presLayoutVars>
          <dgm:chPref val="3"/>
        </dgm:presLayoutVars>
      </dgm:prSet>
      <dgm:spPr/>
    </dgm:pt>
    <dgm:pt modelId="{D488E283-D6EB-4FB3-8605-1E1CE816FB2B}" type="pres">
      <dgm:prSet presAssocID="{8DE5509A-8FC3-4E56-90BD-560896431013}" presName="hierChild4" presStyleCnt="0"/>
      <dgm:spPr/>
    </dgm:pt>
    <dgm:pt modelId="{FB08A496-D46D-45DF-A56E-7351B18C936D}" type="pres">
      <dgm:prSet presAssocID="{7C912125-8DB7-471B-A579-C1251EB8AAD4}" presName="Name17" presStyleLbl="parChTrans1D3" presStyleIdx="6" presStyleCnt="7"/>
      <dgm:spPr/>
    </dgm:pt>
    <dgm:pt modelId="{58A7BE8D-ECB7-4F93-9C34-138495EBC076}" type="pres">
      <dgm:prSet presAssocID="{1AB1F9E8-1F72-4461-950F-E401DA8BCFA2}" presName="hierRoot3" presStyleCnt="0"/>
      <dgm:spPr/>
    </dgm:pt>
    <dgm:pt modelId="{AFCC3C0D-F2B8-4863-8AC3-8BC91A15F54E}" type="pres">
      <dgm:prSet presAssocID="{1AB1F9E8-1F72-4461-950F-E401DA8BCFA2}" presName="composite3" presStyleCnt="0"/>
      <dgm:spPr/>
    </dgm:pt>
    <dgm:pt modelId="{A6C15E05-44D2-4B75-A0C2-BD114B037C95}" type="pres">
      <dgm:prSet presAssocID="{1AB1F9E8-1F72-4461-950F-E401DA8BCFA2}" presName="background3" presStyleLbl="asst0" presStyleIdx="9" presStyleCnt="10"/>
      <dgm:spPr/>
    </dgm:pt>
    <dgm:pt modelId="{00272234-418F-4832-95FB-C38DAA8A4E7B}" type="pres">
      <dgm:prSet presAssocID="{1AB1F9E8-1F72-4461-950F-E401DA8BCFA2}" presName="text3" presStyleLbl="fgAcc3" presStyleIdx="6" presStyleCnt="7">
        <dgm:presLayoutVars>
          <dgm:chPref val="3"/>
        </dgm:presLayoutVars>
      </dgm:prSet>
      <dgm:spPr/>
    </dgm:pt>
    <dgm:pt modelId="{54551A97-C7E8-47E9-84D2-B231C6B18115}" type="pres">
      <dgm:prSet presAssocID="{1AB1F9E8-1F72-4461-950F-E401DA8BCFA2}" presName="hierChild4" presStyleCnt="0"/>
      <dgm:spPr/>
    </dgm:pt>
  </dgm:ptLst>
  <dgm:cxnLst>
    <dgm:cxn modelId="{FB18880B-D49B-4C02-BB34-B1CBFCCDAA00}" type="presOf" srcId="{41725B49-3897-4681-8CFA-8B9820C92BEA}" destId="{A43F9073-6650-4DA4-BC25-3CFE00ED6E1B}" srcOrd="0" destOrd="0" presId="urn:microsoft.com/office/officeart/2005/8/layout/hierarchy1"/>
    <dgm:cxn modelId="{12B76D11-9BDC-4A19-A4E8-5BAF58DAC195}" srcId="{A49117F7-11E0-4DC1-B562-1D61DE15666B}" destId="{02AE8521-3448-4707-9B3D-48519AB9F084}" srcOrd="0" destOrd="0" parTransId="{499743CA-54DD-485A-B6BB-ACB84CA669C6}" sibTransId="{2DC8B53F-59F2-47B2-98A0-1496746C8111}"/>
    <dgm:cxn modelId="{8F5F2916-F43F-4DF7-8F6A-5626662A667A}" srcId="{5F2A2BBA-3FD4-42B5-8642-C3A684CC1F24}" destId="{F75389B5-8A56-47D9-8657-0D8CFC1D1F67}" srcOrd="1" destOrd="0" parTransId="{B649BEC2-1A4E-4F05-BE87-3C38B01B23CE}" sibTransId="{F2A4AA68-99EE-41FA-9C0B-3E5FEBAB3CCF}"/>
    <dgm:cxn modelId="{227A8218-9B28-4B19-8FD2-DA6A491A15F3}" type="presOf" srcId="{8DE5509A-8FC3-4E56-90BD-560896431013}" destId="{74D04F9C-721D-456E-8D6A-2D577FB9E7FE}" srcOrd="0" destOrd="0" presId="urn:microsoft.com/office/officeart/2005/8/layout/hierarchy1"/>
    <dgm:cxn modelId="{EF04481C-7985-44F1-A63B-598ABF7B21F1}" type="presOf" srcId="{1AB1F9E8-1F72-4461-950F-E401DA8BCFA2}" destId="{00272234-418F-4832-95FB-C38DAA8A4E7B}" srcOrd="0" destOrd="0" presId="urn:microsoft.com/office/officeart/2005/8/layout/hierarchy1"/>
    <dgm:cxn modelId="{280FDC20-7249-4444-A769-30ED6365F794}" srcId="{02AE8521-3448-4707-9B3D-48519AB9F084}" destId="{EE44A708-A636-41E3-97FA-EA36245703FA}" srcOrd="1" destOrd="0" parTransId="{62E694B7-9EFB-401A-9F7E-40B9C7A6D8C5}" sibTransId="{41435A86-3DE2-49F1-9E3F-DFB1BCA73FD5}"/>
    <dgm:cxn modelId="{E2EAB621-585A-4EC1-98D2-BF4E3D175177}" srcId="{3789164F-E230-4C94-A63A-62CB8E9E8E21}" destId="{1AB1F9E8-1F72-4461-950F-E401DA8BCFA2}" srcOrd="1" destOrd="0" parTransId="{7C912125-8DB7-471B-A579-C1251EB8AAD4}" sibTransId="{3BDEE1B0-1D59-43B4-8E00-BE28F545B3D7}"/>
    <dgm:cxn modelId="{0C29E824-557F-44A9-B98E-2E8B011A2E49}" type="presOf" srcId="{499743CA-54DD-485A-B6BB-ACB84CA669C6}" destId="{51FBBA64-672A-45F9-982D-439CB4A5E9C1}" srcOrd="0" destOrd="0" presId="urn:microsoft.com/office/officeart/2005/8/layout/hierarchy1"/>
    <dgm:cxn modelId="{2409162C-3B05-400A-BBAE-8BA7E5BE3FFB}" type="presOf" srcId="{337074BD-8E28-421B-AE95-7FB9F3D5355C}" destId="{17C43896-EBB4-48D8-BA77-5D89D56204F6}" srcOrd="0" destOrd="0" presId="urn:microsoft.com/office/officeart/2005/8/layout/hierarchy1"/>
    <dgm:cxn modelId="{F2B9172F-9D3F-46A6-BD96-96FE71947161}" srcId="{5F2A2BBA-3FD4-42B5-8642-C3A684CC1F24}" destId="{337074BD-8E28-421B-AE95-7FB9F3D5355C}" srcOrd="0" destOrd="0" parTransId="{BA426FB5-58E4-4469-AE85-CA0A59ACB2DC}" sibTransId="{9EBA040F-94BE-4C17-89E4-55AE0B7A006F}"/>
    <dgm:cxn modelId="{9DAF2D32-DA3E-4BFE-B0BB-4B7C00B0D81A}" type="presOf" srcId="{7C912125-8DB7-471B-A579-C1251EB8AAD4}" destId="{FB08A496-D46D-45DF-A56E-7351B18C936D}" srcOrd="0" destOrd="0" presId="urn:microsoft.com/office/officeart/2005/8/layout/hierarchy1"/>
    <dgm:cxn modelId="{29126664-AC0B-4BB6-9A1D-079C90CDB2E7}" srcId="{02AE8521-3448-4707-9B3D-48519AB9F084}" destId="{3F97009E-0705-4967-A8A3-C9F0E00AE081}" srcOrd="0" destOrd="0" parTransId="{60B17ACD-9FED-413C-93F9-C2544639D647}" sibTransId="{5BA3CC11-4406-40B3-9787-87E8266C590B}"/>
    <dgm:cxn modelId="{EA54B964-1274-4B26-A901-7C430AB21308}" type="presOf" srcId="{F75389B5-8A56-47D9-8657-0D8CFC1D1F67}" destId="{6647F2CB-7D68-4863-B3E7-170F373BE660}" srcOrd="0" destOrd="0" presId="urn:microsoft.com/office/officeart/2005/8/layout/hierarchy1"/>
    <dgm:cxn modelId="{5500B67D-950D-4870-904B-631D3856CCC7}" type="presOf" srcId="{50E000A5-0229-4328-B3D3-A6C323943424}" destId="{F0CDDFC7-F9F7-4BF8-A1C3-D6012CA487F4}" srcOrd="0" destOrd="0" presId="urn:microsoft.com/office/officeart/2005/8/layout/hierarchy1"/>
    <dgm:cxn modelId="{50D63E88-DE7D-4EDD-A54C-C828D098A837}" type="presOf" srcId="{3F97009E-0705-4967-A8A3-C9F0E00AE081}" destId="{B62EDEAD-92BF-446B-903C-322A4F005DD2}" srcOrd="0" destOrd="0" presId="urn:microsoft.com/office/officeart/2005/8/layout/hierarchy1"/>
    <dgm:cxn modelId="{6036E28D-37F1-4EB7-86CD-03D34ABF658F}" type="presOf" srcId="{AFC59275-E76A-4AB8-B846-540231701C48}" destId="{AD8D3FED-BC33-4F4B-B3B4-D5C590AEFD76}" srcOrd="0" destOrd="0" presId="urn:microsoft.com/office/officeart/2005/8/layout/hierarchy1"/>
    <dgm:cxn modelId="{894D7791-466B-4E56-B1D7-2C1987C4361A}" srcId="{AFC59275-E76A-4AB8-B846-540231701C48}" destId="{A49117F7-11E0-4DC1-B562-1D61DE15666B}" srcOrd="0" destOrd="0" parTransId="{84452940-28FD-4F61-BE6F-A8AB09AE0AA2}" sibTransId="{EBD4843C-463B-4993-9D89-8C225A3A219F}"/>
    <dgm:cxn modelId="{C7327098-D642-408C-8D81-400288253C3E}" type="presOf" srcId="{5F2A2BBA-3FD4-42B5-8642-C3A684CC1F24}" destId="{F21E1234-A762-4AEF-8E6D-1E80F1433547}" srcOrd="0" destOrd="0" presId="urn:microsoft.com/office/officeart/2005/8/layout/hierarchy1"/>
    <dgm:cxn modelId="{A307B4A0-0E26-4ED8-8F7D-A26AE1B563B0}" type="presOf" srcId="{EE44A708-A636-41E3-97FA-EA36245703FA}" destId="{7EC4C745-E20D-4097-8005-42EC1F3D44EF}" srcOrd="0" destOrd="0" presId="urn:microsoft.com/office/officeart/2005/8/layout/hierarchy1"/>
    <dgm:cxn modelId="{E145B4AA-90E1-49EC-99AF-07FD3457B8E0}" type="presOf" srcId="{E1B8D063-DC05-4A09-92AA-D7983121F1A4}" destId="{14283724-FE88-460D-A72E-FD53FD9E6B83}" srcOrd="0" destOrd="0" presId="urn:microsoft.com/office/officeart/2005/8/layout/hierarchy1"/>
    <dgm:cxn modelId="{BD1ADAB1-B578-4CE0-B787-7FECF3F56EF7}" type="presOf" srcId="{62E694B7-9EFB-401A-9F7E-40B9C7A6D8C5}" destId="{A8352105-7B6C-4C43-A2EC-5907ADC2429A}" srcOrd="0" destOrd="0" presId="urn:microsoft.com/office/officeart/2005/8/layout/hierarchy1"/>
    <dgm:cxn modelId="{AE1A29C5-4753-43A8-B942-76B84455F6CB}" type="presOf" srcId="{60B17ACD-9FED-413C-93F9-C2544639D647}" destId="{55FB142A-3289-4C23-9964-DF884404C61C}" srcOrd="0" destOrd="0" presId="urn:microsoft.com/office/officeart/2005/8/layout/hierarchy1"/>
    <dgm:cxn modelId="{730EF6C5-4922-475B-8EAC-EC399649FC9D}" type="presOf" srcId="{A49117F7-11E0-4DC1-B562-1D61DE15666B}" destId="{8631054D-1EA6-4BF2-A2DF-64E4FF9ABCD3}" srcOrd="0" destOrd="0" presId="urn:microsoft.com/office/officeart/2005/8/layout/hierarchy1"/>
    <dgm:cxn modelId="{4DB20AC7-0C63-42AB-9E95-64583FFA0EB5}" type="presOf" srcId="{FFE9E24D-88A1-4F7D-A279-F85E7B9F6089}" destId="{4D0C59ED-7341-439D-B533-131A5158CF65}" srcOrd="0" destOrd="0" presId="urn:microsoft.com/office/officeart/2005/8/layout/hierarchy1"/>
    <dgm:cxn modelId="{238759DB-E7B3-4B35-964D-1F8EC0B427BC}" type="presOf" srcId="{CD711F67-006C-4117-9F40-F1FF6C90FCE6}" destId="{4A88BB98-CBCE-497C-982C-355F6EF6F888}" srcOrd="0" destOrd="0" presId="urn:microsoft.com/office/officeart/2005/8/layout/hierarchy1"/>
    <dgm:cxn modelId="{4D4078DC-0550-487A-B345-7B43885DEBA4}" type="presOf" srcId="{BA426FB5-58E4-4469-AE85-CA0A59ACB2DC}" destId="{CF6E6522-02B2-4633-A6E0-274FAD966E2A}" srcOrd="0" destOrd="0" presId="urn:microsoft.com/office/officeart/2005/8/layout/hierarchy1"/>
    <dgm:cxn modelId="{754853DF-1346-4349-AF55-C014BE799D2E}" srcId="{A49117F7-11E0-4DC1-B562-1D61DE15666B}" destId="{5F2A2BBA-3FD4-42B5-8642-C3A684CC1F24}" srcOrd="1" destOrd="0" parTransId="{FFE9E24D-88A1-4F7D-A279-F85E7B9F6089}" sibTransId="{31B39008-043A-4D16-8283-D71626354F67}"/>
    <dgm:cxn modelId="{9B3994E6-1EB7-4A89-B0D5-62930A9431B9}" type="presOf" srcId="{B649BEC2-1A4E-4F05-BE87-3C38B01B23CE}" destId="{20D52A03-D704-49DD-9E9D-D06512F75949}" srcOrd="0" destOrd="0" presId="urn:microsoft.com/office/officeart/2005/8/layout/hierarchy1"/>
    <dgm:cxn modelId="{57958DEC-3371-407C-9CA8-DD9BD17B6122}" type="presOf" srcId="{3789164F-E230-4C94-A63A-62CB8E9E8E21}" destId="{8D287142-C56E-47B9-9C6E-A147A6161E5E}" srcOrd="0" destOrd="0" presId="urn:microsoft.com/office/officeart/2005/8/layout/hierarchy1"/>
    <dgm:cxn modelId="{5C70D1F0-8335-4FC3-8294-3ED41057322F}" srcId="{3789164F-E230-4C94-A63A-62CB8E9E8E21}" destId="{8DE5509A-8FC3-4E56-90BD-560896431013}" srcOrd="0" destOrd="0" parTransId="{CD711F67-006C-4117-9F40-F1FF6C90FCE6}" sibTransId="{04186F81-6200-494D-BDAA-9B89A8B69E13}"/>
    <dgm:cxn modelId="{2D1C8AF1-52ED-48EF-8B21-32A6ACE1E061}" srcId="{A49117F7-11E0-4DC1-B562-1D61DE15666B}" destId="{3789164F-E230-4C94-A63A-62CB8E9E8E21}" srcOrd="2" destOrd="0" parTransId="{E1B8D063-DC05-4A09-92AA-D7983121F1A4}" sibTransId="{02D92781-CB42-44B4-AE13-99162C405A76}"/>
    <dgm:cxn modelId="{0BFD86F3-0EA6-4311-9807-8A52B2EC1198}" srcId="{02AE8521-3448-4707-9B3D-48519AB9F084}" destId="{50E000A5-0229-4328-B3D3-A6C323943424}" srcOrd="2" destOrd="0" parTransId="{41725B49-3897-4681-8CFA-8B9820C92BEA}" sibTransId="{59F60BA0-2D19-4F13-B612-0C86FEA59A8D}"/>
    <dgm:cxn modelId="{F53AFBF3-37D4-4113-8EDD-61804AE39F72}" type="presOf" srcId="{02AE8521-3448-4707-9B3D-48519AB9F084}" destId="{F245453D-B4DC-4212-87F7-3536FA43CEE5}" srcOrd="0" destOrd="0" presId="urn:microsoft.com/office/officeart/2005/8/layout/hierarchy1"/>
    <dgm:cxn modelId="{EC59A3A2-489B-4D96-9744-A7DFF6814AFD}" type="presParOf" srcId="{AD8D3FED-BC33-4F4B-B3B4-D5C590AEFD76}" destId="{2D9DDC90-3823-4ED0-9C5D-3BD4AC616C30}" srcOrd="0" destOrd="0" presId="urn:microsoft.com/office/officeart/2005/8/layout/hierarchy1"/>
    <dgm:cxn modelId="{1AAD6ACA-9588-412F-AC83-054C1ED746F9}" type="presParOf" srcId="{2D9DDC90-3823-4ED0-9C5D-3BD4AC616C30}" destId="{DD712019-B9FA-4F74-8C90-2E50C6DCC55B}" srcOrd="0" destOrd="0" presId="urn:microsoft.com/office/officeart/2005/8/layout/hierarchy1"/>
    <dgm:cxn modelId="{8CD7A036-5323-4CAC-B0E1-D257887C3B2D}" type="presParOf" srcId="{DD712019-B9FA-4F74-8C90-2E50C6DCC55B}" destId="{008C3F62-A706-4C88-B9E5-7BE9B494E53F}" srcOrd="0" destOrd="0" presId="urn:microsoft.com/office/officeart/2005/8/layout/hierarchy1"/>
    <dgm:cxn modelId="{E2881D2C-8E53-41A1-8954-091BA9A99CCC}" type="presParOf" srcId="{DD712019-B9FA-4F74-8C90-2E50C6DCC55B}" destId="{8631054D-1EA6-4BF2-A2DF-64E4FF9ABCD3}" srcOrd="1" destOrd="0" presId="urn:microsoft.com/office/officeart/2005/8/layout/hierarchy1"/>
    <dgm:cxn modelId="{1273DA02-816D-4075-ACF0-28B149212061}" type="presParOf" srcId="{2D9DDC90-3823-4ED0-9C5D-3BD4AC616C30}" destId="{261500F2-65AA-4961-90FA-955E16C340E5}" srcOrd="1" destOrd="0" presId="urn:microsoft.com/office/officeart/2005/8/layout/hierarchy1"/>
    <dgm:cxn modelId="{29AD702A-D57E-4E34-ADB2-54188F5CBB60}" type="presParOf" srcId="{261500F2-65AA-4961-90FA-955E16C340E5}" destId="{51FBBA64-672A-45F9-982D-439CB4A5E9C1}" srcOrd="0" destOrd="0" presId="urn:microsoft.com/office/officeart/2005/8/layout/hierarchy1"/>
    <dgm:cxn modelId="{B716ED6E-2516-48C9-BF38-C646CEDD4C74}" type="presParOf" srcId="{261500F2-65AA-4961-90FA-955E16C340E5}" destId="{35BD9C8A-54D3-4A10-9F0B-625295581213}" srcOrd="1" destOrd="0" presId="urn:microsoft.com/office/officeart/2005/8/layout/hierarchy1"/>
    <dgm:cxn modelId="{91CAF039-D64C-429E-AC93-2CC810367972}" type="presParOf" srcId="{35BD9C8A-54D3-4A10-9F0B-625295581213}" destId="{73B8715B-A5EB-4F71-9C7C-C0D74D9D6B56}" srcOrd="0" destOrd="0" presId="urn:microsoft.com/office/officeart/2005/8/layout/hierarchy1"/>
    <dgm:cxn modelId="{FF298C0C-3326-451F-AF9B-BE179283360B}" type="presParOf" srcId="{73B8715B-A5EB-4F71-9C7C-C0D74D9D6B56}" destId="{4B2D2304-A7BC-4F94-9C03-15D74B517A47}" srcOrd="0" destOrd="0" presId="urn:microsoft.com/office/officeart/2005/8/layout/hierarchy1"/>
    <dgm:cxn modelId="{2613DF0B-EB70-461A-B899-38956C7A5668}" type="presParOf" srcId="{73B8715B-A5EB-4F71-9C7C-C0D74D9D6B56}" destId="{F245453D-B4DC-4212-87F7-3536FA43CEE5}" srcOrd="1" destOrd="0" presId="urn:microsoft.com/office/officeart/2005/8/layout/hierarchy1"/>
    <dgm:cxn modelId="{2D4EC022-2562-4DD8-8B5E-F8347BDDFB46}" type="presParOf" srcId="{35BD9C8A-54D3-4A10-9F0B-625295581213}" destId="{4E448734-1505-4622-B4B5-D27A51764959}" srcOrd="1" destOrd="0" presId="urn:microsoft.com/office/officeart/2005/8/layout/hierarchy1"/>
    <dgm:cxn modelId="{68CCBA3E-3387-40B1-B771-42805448E98F}" type="presParOf" srcId="{4E448734-1505-4622-B4B5-D27A51764959}" destId="{55FB142A-3289-4C23-9964-DF884404C61C}" srcOrd="0" destOrd="0" presId="urn:microsoft.com/office/officeart/2005/8/layout/hierarchy1"/>
    <dgm:cxn modelId="{74BF45A1-D406-4557-B4C3-9C59261CBC25}" type="presParOf" srcId="{4E448734-1505-4622-B4B5-D27A51764959}" destId="{712B02BA-453F-49EA-904F-970791AA348D}" srcOrd="1" destOrd="0" presId="urn:microsoft.com/office/officeart/2005/8/layout/hierarchy1"/>
    <dgm:cxn modelId="{5D151EBC-E1D0-4F12-B3FE-FBBCDF5336F2}" type="presParOf" srcId="{712B02BA-453F-49EA-904F-970791AA348D}" destId="{3FE15D39-2038-4ACF-924A-1025BF3A8714}" srcOrd="0" destOrd="0" presId="urn:microsoft.com/office/officeart/2005/8/layout/hierarchy1"/>
    <dgm:cxn modelId="{626CF86A-D526-42E2-A998-517569E73A34}" type="presParOf" srcId="{3FE15D39-2038-4ACF-924A-1025BF3A8714}" destId="{9B27B2B8-D9CE-4CB0-B2D3-5296298EE0F2}" srcOrd="0" destOrd="0" presId="urn:microsoft.com/office/officeart/2005/8/layout/hierarchy1"/>
    <dgm:cxn modelId="{EB148D75-1105-4D8D-B812-27C611211706}" type="presParOf" srcId="{3FE15D39-2038-4ACF-924A-1025BF3A8714}" destId="{B62EDEAD-92BF-446B-903C-322A4F005DD2}" srcOrd="1" destOrd="0" presId="urn:microsoft.com/office/officeart/2005/8/layout/hierarchy1"/>
    <dgm:cxn modelId="{4F37EEF0-6FFB-4D50-8D2B-9413A6A89CA1}" type="presParOf" srcId="{712B02BA-453F-49EA-904F-970791AA348D}" destId="{86DEE272-E207-4B93-AF03-3B6FF7BC3C57}" srcOrd="1" destOrd="0" presId="urn:microsoft.com/office/officeart/2005/8/layout/hierarchy1"/>
    <dgm:cxn modelId="{D73D7469-8352-48A5-A539-4C015E747919}" type="presParOf" srcId="{4E448734-1505-4622-B4B5-D27A51764959}" destId="{A8352105-7B6C-4C43-A2EC-5907ADC2429A}" srcOrd="2" destOrd="0" presId="urn:microsoft.com/office/officeart/2005/8/layout/hierarchy1"/>
    <dgm:cxn modelId="{719145CD-AC3F-482D-89ED-7CF3D178D3E8}" type="presParOf" srcId="{4E448734-1505-4622-B4B5-D27A51764959}" destId="{1EA23188-FFC1-4F57-AF7A-FDE2747A001D}" srcOrd="3" destOrd="0" presId="urn:microsoft.com/office/officeart/2005/8/layout/hierarchy1"/>
    <dgm:cxn modelId="{51AFB1AA-D0E3-442C-BAD0-F0CE72DA93F4}" type="presParOf" srcId="{1EA23188-FFC1-4F57-AF7A-FDE2747A001D}" destId="{31A819EC-30A7-4ADA-8A8E-08FD232926CA}" srcOrd="0" destOrd="0" presId="urn:microsoft.com/office/officeart/2005/8/layout/hierarchy1"/>
    <dgm:cxn modelId="{55DFE366-0D66-4853-950D-4D66E160DCA3}" type="presParOf" srcId="{31A819EC-30A7-4ADA-8A8E-08FD232926CA}" destId="{2117BE78-B82F-4F9F-A253-BA9EA3516C20}" srcOrd="0" destOrd="0" presId="urn:microsoft.com/office/officeart/2005/8/layout/hierarchy1"/>
    <dgm:cxn modelId="{57F3CE38-E0FE-44AE-95F8-9AB061D4D1A1}" type="presParOf" srcId="{31A819EC-30A7-4ADA-8A8E-08FD232926CA}" destId="{7EC4C745-E20D-4097-8005-42EC1F3D44EF}" srcOrd="1" destOrd="0" presId="urn:microsoft.com/office/officeart/2005/8/layout/hierarchy1"/>
    <dgm:cxn modelId="{DB913B26-DF56-45D2-8C0E-CEE6974C795B}" type="presParOf" srcId="{1EA23188-FFC1-4F57-AF7A-FDE2747A001D}" destId="{184B1336-B61E-4E94-A7F8-5FE351D3C088}" srcOrd="1" destOrd="0" presId="urn:microsoft.com/office/officeart/2005/8/layout/hierarchy1"/>
    <dgm:cxn modelId="{DF100169-2560-4237-9D5E-C4C6C447538B}" type="presParOf" srcId="{4E448734-1505-4622-B4B5-D27A51764959}" destId="{A43F9073-6650-4DA4-BC25-3CFE00ED6E1B}" srcOrd="4" destOrd="0" presId="urn:microsoft.com/office/officeart/2005/8/layout/hierarchy1"/>
    <dgm:cxn modelId="{D5CCAC3D-C293-4932-9644-DF55CE261BE8}" type="presParOf" srcId="{4E448734-1505-4622-B4B5-D27A51764959}" destId="{EF17E83D-2441-4D7A-8C70-B4C86BD0EC3F}" srcOrd="5" destOrd="0" presId="urn:microsoft.com/office/officeart/2005/8/layout/hierarchy1"/>
    <dgm:cxn modelId="{40F97259-B38A-456F-ADCC-FA13CD6085C9}" type="presParOf" srcId="{EF17E83D-2441-4D7A-8C70-B4C86BD0EC3F}" destId="{80B324F7-21AA-41B0-8B2C-C1FECC419BD4}" srcOrd="0" destOrd="0" presId="urn:microsoft.com/office/officeart/2005/8/layout/hierarchy1"/>
    <dgm:cxn modelId="{0FCB9B98-82CF-499C-BA62-A2B3E2AD4DDA}" type="presParOf" srcId="{80B324F7-21AA-41B0-8B2C-C1FECC419BD4}" destId="{44CE76EA-3F64-4CDD-8E37-5541EE16028A}" srcOrd="0" destOrd="0" presId="urn:microsoft.com/office/officeart/2005/8/layout/hierarchy1"/>
    <dgm:cxn modelId="{A3BCD80D-925E-4B36-B269-3B9A269BB6B7}" type="presParOf" srcId="{80B324F7-21AA-41B0-8B2C-C1FECC419BD4}" destId="{F0CDDFC7-F9F7-4BF8-A1C3-D6012CA487F4}" srcOrd="1" destOrd="0" presId="urn:microsoft.com/office/officeart/2005/8/layout/hierarchy1"/>
    <dgm:cxn modelId="{2009A6B8-847B-423C-BA74-CF006A06DA07}" type="presParOf" srcId="{EF17E83D-2441-4D7A-8C70-B4C86BD0EC3F}" destId="{4FBE0A40-4F63-4590-BAF3-20F3857A33C6}" srcOrd="1" destOrd="0" presId="urn:microsoft.com/office/officeart/2005/8/layout/hierarchy1"/>
    <dgm:cxn modelId="{368E52AB-9F87-4ED6-BB5A-24AC1C2C7675}" type="presParOf" srcId="{261500F2-65AA-4961-90FA-955E16C340E5}" destId="{4D0C59ED-7341-439D-B533-131A5158CF65}" srcOrd="2" destOrd="0" presId="urn:microsoft.com/office/officeart/2005/8/layout/hierarchy1"/>
    <dgm:cxn modelId="{F93FF8AA-3F94-4CE3-9AFF-5309652B0866}" type="presParOf" srcId="{261500F2-65AA-4961-90FA-955E16C340E5}" destId="{B69C64DF-0948-46BF-BAF8-558A008CCA5C}" srcOrd="3" destOrd="0" presId="urn:microsoft.com/office/officeart/2005/8/layout/hierarchy1"/>
    <dgm:cxn modelId="{B80E1687-BEF9-4B50-A5DD-8D8F58C6635D}" type="presParOf" srcId="{B69C64DF-0948-46BF-BAF8-558A008CCA5C}" destId="{48815685-5400-4649-825E-087A16CCA48D}" srcOrd="0" destOrd="0" presId="urn:microsoft.com/office/officeart/2005/8/layout/hierarchy1"/>
    <dgm:cxn modelId="{F31F0D3A-2B39-483D-ACDB-A51476D6DB61}" type="presParOf" srcId="{48815685-5400-4649-825E-087A16CCA48D}" destId="{8E330B5A-2233-4C37-BACA-EED927F7FF4F}" srcOrd="0" destOrd="0" presId="urn:microsoft.com/office/officeart/2005/8/layout/hierarchy1"/>
    <dgm:cxn modelId="{AC021CED-2CB0-48BC-8697-417D20F6DA89}" type="presParOf" srcId="{48815685-5400-4649-825E-087A16CCA48D}" destId="{F21E1234-A762-4AEF-8E6D-1E80F1433547}" srcOrd="1" destOrd="0" presId="urn:microsoft.com/office/officeart/2005/8/layout/hierarchy1"/>
    <dgm:cxn modelId="{229497B8-777F-4035-BC82-43CE299F4573}" type="presParOf" srcId="{B69C64DF-0948-46BF-BAF8-558A008CCA5C}" destId="{B38FB73B-6C48-4D9C-9108-A23504428927}" srcOrd="1" destOrd="0" presId="urn:microsoft.com/office/officeart/2005/8/layout/hierarchy1"/>
    <dgm:cxn modelId="{1D661AB4-81E8-4978-9710-9E178C005BC2}" type="presParOf" srcId="{B38FB73B-6C48-4D9C-9108-A23504428927}" destId="{CF6E6522-02B2-4633-A6E0-274FAD966E2A}" srcOrd="0" destOrd="0" presId="urn:microsoft.com/office/officeart/2005/8/layout/hierarchy1"/>
    <dgm:cxn modelId="{6EF4E96F-81F8-43A3-8DCD-154D9DB5F7A3}" type="presParOf" srcId="{B38FB73B-6C48-4D9C-9108-A23504428927}" destId="{287CC676-9FAB-44D8-BB04-AC412AD54385}" srcOrd="1" destOrd="0" presId="urn:microsoft.com/office/officeart/2005/8/layout/hierarchy1"/>
    <dgm:cxn modelId="{91E96F0F-933D-4A91-82C2-FB291907A445}" type="presParOf" srcId="{287CC676-9FAB-44D8-BB04-AC412AD54385}" destId="{84DAA14E-5501-4E5E-B603-6ECD397B010E}" srcOrd="0" destOrd="0" presId="urn:microsoft.com/office/officeart/2005/8/layout/hierarchy1"/>
    <dgm:cxn modelId="{DE4A8FAC-C05E-4E3A-BDE6-05EEF488FA01}" type="presParOf" srcId="{84DAA14E-5501-4E5E-B603-6ECD397B010E}" destId="{39653F7E-BE73-4721-B0E0-6E8BDA7F7EE4}" srcOrd="0" destOrd="0" presId="urn:microsoft.com/office/officeart/2005/8/layout/hierarchy1"/>
    <dgm:cxn modelId="{98930A2C-A33C-4500-A6F0-6C174EF481DD}" type="presParOf" srcId="{84DAA14E-5501-4E5E-B603-6ECD397B010E}" destId="{17C43896-EBB4-48D8-BA77-5D89D56204F6}" srcOrd="1" destOrd="0" presId="urn:microsoft.com/office/officeart/2005/8/layout/hierarchy1"/>
    <dgm:cxn modelId="{116477A8-FF8E-4161-BC0A-3901FF2BF844}" type="presParOf" srcId="{287CC676-9FAB-44D8-BB04-AC412AD54385}" destId="{14CF5B6F-90C8-4A8C-BE69-F80767B57B7F}" srcOrd="1" destOrd="0" presId="urn:microsoft.com/office/officeart/2005/8/layout/hierarchy1"/>
    <dgm:cxn modelId="{D806D320-74B3-41E8-93DC-396EEE40F141}" type="presParOf" srcId="{B38FB73B-6C48-4D9C-9108-A23504428927}" destId="{20D52A03-D704-49DD-9E9D-D06512F75949}" srcOrd="2" destOrd="0" presId="urn:microsoft.com/office/officeart/2005/8/layout/hierarchy1"/>
    <dgm:cxn modelId="{D9F386DF-4A35-43F0-AE78-EA88622F1F74}" type="presParOf" srcId="{B38FB73B-6C48-4D9C-9108-A23504428927}" destId="{4713212A-7322-4A5F-AD0C-7E8AF20DCEE1}" srcOrd="3" destOrd="0" presId="urn:microsoft.com/office/officeart/2005/8/layout/hierarchy1"/>
    <dgm:cxn modelId="{BF3892ED-5F6C-430C-8AD2-781E24CE30D4}" type="presParOf" srcId="{4713212A-7322-4A5F-AD0C-7E8AF20DCEE1}" destId="{21821CAB-E4E6-4D36-BABE-FCF175E15D20}" srcOrd="0" destOrd="0" presId="urn:microsoft.com/office/officeart/2005/8/layout/hierarchy1"/>
    <dgm:cxn modelId="{5FE15307-4028-444E-8F43-4016000EEBCB}" type="presParOf" srcId="{21821CAB-E4E6-4D36-BABE-FCF175E15D20}" destId="{517507CC-FF0C-4B96-BA9E-7091EB8A373E}" srcOrd="0" destOrd="0" presId="urn:microsoft.com/office/officeart/2005/8/layout/hierarchy1"/>
    <dgm:cxn modelId="{60E869A7-AFE6-4B95-AB01-C410F8B09D87}" type="presParOf" srcId="{21821CAB-E4E6-4D36-BABE-FCF175E15D20}" destId="{6647F2CB-7D68-4863-B3E7-170F373BE660}" srcOrd="1" destOrd="0" presId="urn:microsoft.com/office/officeart/2005/8/layout/hierarchy1"/>
    <dgm:cxn modelId="{B38BC68E-A8B9-4A71-A3D1-6B68C0EE2714}" type="presParOf" srcId="{4713212A-7322-4A5F-AD0C-7E8AF20DCEE1}" destId="{617147BD-075F-44E3-8B1B-A3CAEF2DA6EC}" srcOrd="1" destOrd="0" presId="urn:microsoft.com/office/officeart/2005/8/layout/hierarchy1"/>
    <dgm:cxn modelId="{2E9B18A5-F953-4AC7-9E53-662558F4C1ED}" type="presParOf" srcId="{261500F2-65AA-4961-90FA-955E16C340E5}" destId="{14283724-FE88-460D-A72E-FD53FD9E6B83}" srcOrd="4" destOrd="0" presId="urn:microsoft.com/office/officeart/2005/8/layout/hierarchy1"/>
    <dgm:cxn modelId="{AF6B9B23-F980-4DFF-AA54-7EACB0931E1E}" type="presParOf" srcId="{261500F2-65AA-4961-90FA-955E16C340E5}" destId="{81EBA3E8-8C3F-4569-AC90-405E138E43C7}" srcOrd="5" destOrd="0" presId="urn:microsoft.com/office/officeart/2005/8/layout/hierarchy1"/>
    <dgm:cxn modelId="{99C73C2B-9572-4077-BD84-ADA0414E0D42}" type="presParOf" srcId="{81EBA3E8-8C3F-4569-AC90-405E138E43C7}" destId="{F0EFD824-0B49-41E0-956B-33166A0EDE3A}" srcOrd="0" destOrd="0" presId="urn:microsoft.com/office/officeart/2005/8/layout/hierarchy1"/>
    <dgm:cxn modelId="{ECCF9B1C-06BF-4325-9D7F-72426611C98B}" type="presParOf" srcId="{F0EFD824-0B49-41E0-956B-33166A0EDE3A}" destId="{B9978F88-76AA-454A-A5CD-DFBE1FFCB778}" srcOrd="0" destOrd="0" presId="urn:microsoft.com/office/officeart/2005/8/layout/hierarchy1"/>
    <dgm:cxn modelId="{DD7F57FB-538E-4D72-95DB-EFD8580E85E3}" type="presParOf" srcId="{F0EFD824-0B49-41E0-956B-33166A0EDE3A}" destId="{8D287142-C56E-47B9-9C6E-A147A6161E5E}" srcOrd="1" destOrd="0" presId="urn:microsoft.com/office/officeart/2005/8/layout/hierarchy1"/>
    <dgm:cxn modelId="{5395F451-3D2E-40BA-A35A-652D0E6FE839}" type="presParOf" srcId="{81EBA3E8-8C3F-4569-AC90-405E138E43C7}" destId="{0AFE5C58-EC99-450A-A46A-07FD79C6796B}" srcOrd="1" destOrd="0" presId="urn:microsoft.com/office/officeart/2005/8/layout/hierarchy1"/>
    <dgm:cxn modelId="{E0260ACA-8AB9-4FAA-B101-E3A31D724195}" type="presParOf" srcId="{0AFE5C58-EC99-450A-A46A-07FD79C6796B}" destId="{4A88BB98-CBCE-497C-982C-355F6EF6F888}" srcOrd="0" destOrd="0" presId="urn:microsoft.com/office/officeart/2005/8/layout/hierarchy1"/>
    <dgm:cxn modelId="{9CAF2B59-91CD-4818-A0BF-B5C0C7587A2F}" type="presParOf" srcId="{0AFE5C58-EC99-450A-A46A-07FD79C6796B}" destId="{72A5B3AC-C831-48B0-9A20-7B57CFABDC2D}" srcOrd="1" destOrd="0" presId="urn:microsoft.com/office/officeart/2005/8/layout/hierarchy1"/>
    <dgm:cxn modelId="{90EE4C0D-DABB-452C-8C5F-734D883250D8}" type="presParOf" srcId="{72A5B3AC-C831-48B0-9A20-7B57CFABDC2D}" destId="{07A21E8C-D5DE-4370-B798-B51B715CF5E4}" srcOrd="0" destOrd="0" presId="urn:microsoft.com/office/officeart/2005/8/layout/hierarchy1"/>
    <dgm:cxn modelId="{A3204410-59C8-4B55-A71F-E392F8A97979}" type="presParOf" srcId="{07A21E8C-D5DE-4370-B798-B51B715CF5E4}" destId="{4D22F90B-666B-474B-9705-F43B5A6BD4FA}" srcOrd="0" destOrd="0" presId="urn:microsoft.com/office/officeart/2005/8/layout/hierarchy1"/>
    <dgm:cxn modelId="{D35D80D4-5243-455F-93C6-44758AB6639B}" type="presParOf" srcId="{07A21E8C-D5DE-4370-B798-B51B715CF5E4}" destId="{74D04F9C-721D-456E-8D6A-2D577FB9E7FE}" srcOrd="1" destOrd="0" presId="urn:microsoft.com/office/officeart/2005/8/layout/hierarchy1"/>
    <dgm:cxn modelId="{AD4BF3C9-34D3-4AD5-B16C-4B282B1C87E3}" type="presParOf" srcId="{72A5B3AC-C831-48B0-9A20-7B57CFABDC2D}" destId="{D488E283-D6EB-4FB3-8605-1E1CE816FB2B}" srcOrd="1" destOrd="0" presId="urn:microsoft.com/office/officeart/2005/8/layout/hierarchy1"/>
    <dgm:cxn modelId="{44485C51-933A-446F-BADA-F9139FDE5EE2}" type="presParOf" srcId="{0AFE5C58-EC99-450A-A46A-07FD79C6796B}" destId="{FB08A496-D46D-45DF-A56E-7351B18C936D}" srcOrd="2" destOrd="0" presId="urn:microsoft.com/office/officeart/2005/8/layout/hierarchy1"/>
    <dgm:cxn modelId="{ED266289-2150-43EF-91DC-D02DD1E80029}" type="presParOf" srcId="{0AFE5C58-EC99-450A-A46A-07FD79C6796B}" destId="{58A7BE8D-ECB7-4F93-9C34-138495EBC076}" srcOrd="3" destOrd="0" presId="urn:microsoft.com/office/officeart/2005/8/layout/hierarchy1"/>
    <dgm:cxn modelId="{80A3753A-FA96-4E9C-A474-292DC3180CBD}" type="presParOf" srcId="{58A7BE8D-ECB7-4F93-9C34-138495EBC076}" destId="{AFCC3C0D-F2B8-4863-8AC3-8BC91A15F54E}" srcOrd="0" destOrd="0" presId="urn:microsoft.com/office/officeart/2005/8/layout/hierarchy1"/>
    <dgm:cxn modelId="{CA040BC9-646D-44CE-A9C5-84020D5BF028}" type="presParOf" srcId="{AFCC3C0D-F2B8-4863-8AC3-8BC91A15F54E}" destId="{A6C15E05-44D2-4B75-A0C2-BD114B037C95}" srcOrd="0" destOrd="0" presId="urn:microsoft.com/office/officeart/2005/8/layout/hierarchy1"/>
    <dgm:cxn modelId="{FBF1AA9C-CA58-4DF9-83A1-0CDA44EFAE8A}" type="presParOf" srcId="{AFCC3C0D-F2B8-4863-8AC3-8BC91A15F54E}" destId="{00272234-418F-4832-95FB-C38DAA8A4E7B}" srcOrd="1" destOrd="0" presId="urn:microsoft.com/office/officeart/2005/8/layout/hierarchy1"/>
    <dgm:cxn modelId="{FA3E2B0B-C04F-42F1-BEE3-D5C50A00F373}" type="presParOf" srcId="{58A7BE8D-ECB7-4F93-9C34-138495EBC076}" destId="{54551A97-C7E8-47E9-84D2-B231C6B1811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C59275-E76A-4AB8-B846-540231701C4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7BD929F8-44BF-40E4-B9A5-668788A1378B}" type="asst">
      <dgm:prSet phldrT="[Texto]"/>
      <dgm:spPr/>
      <dgm:t>
        <a:bodyPr/>
        <a:lstStyle/>
        <a:p>
          <a:r>
            <a:rPr lang="es-ES" dirty="0"/>
            <a:t>Ed. Superior</a:t>
          </a:r>
          <a:endParaRPr lang="es-PE" dirty="0"/>
        </a:p>
      </dgm:t>
    </dgm:pt>
    <dgm:pt modelId="{51954CFF-F68F-4C5E-A510-C2CFA890BF63}" type="parTrans" cxnId="{9672EE3B-97CD-421D-B3AD-764B1942CC13}">
      <dgm:prSet/>
      <dgm:spPr/>
      <dgm:t>
        <a:bodyPr/>
        <a:lstStyle/>
        <a:p>
          <a:endParaRPr lang="es-PE"/>
        </a:p>
      </dgm:t>
    </dgm:pt>
    <dgm:pt modelId="{C5773BBB-D4D7-4FD6-AF37-8CE7C348C987}" type="sibTrans" cxnId="{9672EE3B-97CD-421D-B3AD-764B1942CC13}">
      <dgm:prSet/>
      <dgm:spPr/>
      <dgm:t>
        <a:bodyPr/>
        <a:lstStyle/>
        <a:p>
          <a:endParaRPr lang="es-PE"/>
        </a:p>
      </dgm:t>
    </dgm:pt>
    <dgm:pt modelId="{8E3206C8-8477-4BD2-9383-9A5C7292A3E9}" type="asst">
      <dgm:prSet phldrT="[Texto]"/>
      <dgm:spPr/>
      <dgm:t>
        <a:bodyPr/>
        <a:lstStyle/>
        <a:p>
          <a:r>
            <a:rPr lang="es-ES" dirty="0"/>
            <a:t>Ed. Técnico Productiva (CETPRO)</a:t>
          </a:r>
          <a:endParaRPr lang="es-PE" dirty="0"/>
        </a:p>
      </dgm:t>
    </dgm:pt>
    <dgm:pt modelId="{456D5E34-6902-4684-835C-07538D03022B}" type="parTrans" cxnId="{481A08BB-A57A-41D6-BEBC-B29074E29658}">
      <dgm:prSet/>
      <dgm:spPr/>
      <dgm:t>
        <a:bodyPr/>
        <a:lstStyle/>
        <a:p>
          <a:endParaRPr lang="es-PE"/>
        </a:p>
      </dgm:t>
    </dgm:pt>
    <dgm:pt modelId="{6B61F68B-ABF8-4712-8E9C-57CDD2C3A0A1}" type="sibTrans" cxnId="{481A08BB-A57A-41D6-BEBC-B29074E29658}">
      <dgm:prSet/>
      <dgm:spPr/>
      <dgm:t>
        <a:bodyPr/>
        <a:lstStyle/>
        <a:p>
          <a:endParaRPr lang="es-PE"/>
        </a:p>
      </dgm:t>
    </dgm:pt>
    <dgm:pt modelId="{2EE16C4C-6B06-4A5E-9387-12B0FA87A943}" type="asst">
      <dgm:prSet phldrT="[Texto]"/>
      <dgm:spPr/>
      <dgm:t>
        <a:bodyPr/>
        <a:lstStyle/>
        <a:p>
          <a:r>
            <a:rPr lang="es-ES" dirty="0"/>
            <a:t>Institutos y Escuelas</a:t>
          </a:r>
          <a:endParaRPr lang="es-PE" dirty="0"/>
        </a:p>
      </dgm:t>
    </dgm:pt>
    <dgm:pt modelId="{CDE535A0-9067-496D-B1F0-FFE1D8A0C891}" type="parTrans" cxnId="{49EF0B38-9DE3-4CB2-8303-8333AF7664F0}">
      <dgm:prSet/>
      <dgm:spPr/>
      <dgm:t>
        <a:bodyPr/>
        <a:lstStyle/>
        <a:p>
          <a:endParaRPr lang="es-PE"/>
        </a:p>
      </dgm:t>
    </dgm:pt>
    <dgm:pt modelId="{9B93930A-A700-44B8-A43D-DE2C2876AB19}" type="sibTrans" cxnId="{49EF0B38-9DE3-4CB2-8303-8333AF7664F0}">
      <dgm:prSet/>
      <dgm:spPr/>
      <dgm:t>
        <a:bodyPr/>
        <a:lstStyle/>
        <a:p>
          <a:endParaRPr lang="es-PE"/>
        </a:p>
      </dgm:t>
    </dgm:pt>
    <dgm:pt modelId="{897525DB-BB21-4253-8F10-514F3EEBB3A0}" type="asst">
      <dgm:prSet phldrT="[Texto]"/>
      <dgm:spPr>
        <a:ln>
          <a:solidFill>
            <a:schemeClr val="tx1"/>
          </a:solidFill>
        </a:ln>
      </dgm:spPr>
      <dgm:t>
        <a:bodyPr/>
        <a:lstStyle/>
        <a:p>
          <a:r>
            <a:rPr lang="es-ES" dirty="0"/>
            <a:t>Universitaria</a:t>
          </a:r>
          <a:endParaRPr lang="es-PE" dirty="0"/>
        </a:p>
      </dgm:t>
    </dgm:pt>
    <dgm:pt modelId="{7422F6B4-688D-4DDE-9F0D-E28CB8CBC04B}" type="parTrans" cxnId="{BE85F7C0-3F36-4CDC-B071-E7AD9137FB80}">
      <dgm:prSet/>
      <dgm:spPr/>
      <dgm:t>
        <a:bodyPr/>
        <a:lstStyle/>
        <a:p>
          <a:endParaRPr lang="es-PE"/>
        </a:p>
      </dgm:t>
    </dgm:pt>
    <dgm:pt modelId="{2653BA8A-F69D-41E9-9037-0210E4571AB6}" type="sibTrans" cxnId="{BE85F7C0-3F36-4CDC-B071-E7AD9137FB80}">
      <dgm:prSet/>
      <dgm:spPr/>
      <dgm:t>
        <a:bodyPr/>
        <a:lstStyle/>
        <a:p>
          <a:endParaRPr lang="es-PE"/>
        </a:p>
      </dgm:t>
    </dgm:pt>
    <dgm:pt modelId="{4A6252F5-5FA4-4A25-81C6-4DBE22547E76}" type="asst">
      <dgm:prSet phldrT="[Texto]"/>
      <dgm:spPr/>
      <dgm:t>
        <a:bodyPr/>
        <a:lstStyle/>
        <a:p>
          <a:r>
            <a:rPr lang="es-ES" dirty="0"/>
            <a:t>Tecnológicas</a:t>
          </a:r>
          <a:endParaRPr lang="es-PE" dirty="0"/>
        </a:p>
      </dgm:t>
    </dgm:pt>
    <dgm:pt modelId="{351FB906-0F04-466D-A0F5-8D7E6D1058D5}" type="parTrans" cxnId="{E50770D2-EC4C-40DB-A5D7-222340AAA66A}">
      <dgm:prSet/>
      <dgm:spPr/>
      <dgm:t>
        <a:bodyPr/>
        <a:lstStyle/>
        <a:p>
          <a:endParaRPr lang="es-PE"/>
        </a:p>
      </dgm:t>
    </dgm:pt>
    <dgm:pt modelId="{431E8F73-2B80-493E-A1A0-C3B39C6B345D}" type="sibTrans" cxnId="{E50770D2-EC4C-40DB-A5D7-222340AAA66A}">
      <dgm:prSet/>
      <dgm:spPr/>
      <dgm:t>
        <a:bodyPr/>
        <a:lstStyle/>
        <a:p>
          <a:endParaRPr lang="es-PE"/>
        </a:p>
      </dgm:t>
    </dgm:pt>
    <dgm:pt modelId="{D3787BF8-1F00-438D-B8DB-F6A7D94DB75F}" type="asst">
      <dgm:prSet phldrT="[Texto]"/>
      <dgm:spPr/>
      <dgm:t>
        <a:bodyPr/>
        <a:lstStyle/>
        <a:p>
          <a:r>
            <a:rPr lang="es-ES" dirty="0"/>
            <a:t>Pedagógicas</a:t>
          </a:r>
          <a:endParaRPr lang="es-PE" dirty="0"/>
        </a:p>
      </dgm:t>
    </dgm:pt>
    <dgm:pt modelId="{C1DC5436-4A3B-42EF-907A-733182A79FF5}" type="parTrans" cxnId="{B905A7F2-0032-4A18-8AA4-C5CD7A456724}">
      <dgm:prSet/>
      <dgm:spPr/>
      <dgm:t>
        <a:bodyPr/>
        <a:lstStyle/>
        <a:p>
          <a:endParaRPr lang="es-PE"/>
        </a:p>
      </dgm:t>
    </dgm:pt>
    <dgm:pt modelId="{25A93CC1-C872-468B-B1C3-3451396DFF5D}" type="sibTrans" cxnId="{B905A7F2-0032-4A18-8AA4-C5CD7A456724}">
      <dgm:prSet/>
      <dgm:spPr/>
      <dgm:t>
        <a:bodyPr/>
        <a:lstStyle/>
        <a:p>
          <a:endParaRPr lang="es-PE"/>
        </a:p>
      </dgm:t>
    </dgm:pt>
    <dgm:pt modelId="{3FF2C1BA-C916-4009-BEB0-6114CD0289E2}" type="asst">
      <dgm:prSet phldrT="[Texto]"/>
      <dgm:spPr/>
      <dgm:t>
        <a:bodyPr/>
        <a:lstStyle/>
        <a:p>
          <a:r>
            <a:rPr lang="es-ES" dirty="0"/>
            <a:t>Artísticas</a:t>
          </a:r>
          <a:endParaRPr lang="es-PE" dirty="0"/>
        </a:p>
      </dgm:t>
    </dgm:pt>
    <dgm:pt modelId="{B0C97345-A753-4FEB-85EE-F82B54B7B089}" type="parTrans" cxnId="{DB5ABD69-5851-42AB-9209-B6B092F49651}">
      <dgm:prSet/>
      <dgm:spPr/>
      <dgm:t>
        <a:bodyPr/>
        <a:lstStyle/>
        <a:p>
          <a:endParaRPr lang="es-PE"/>
        </a:p>
      </dgm:t>
    </dgm:pt>
    <dgm:pt modelId="{674B0290-38D8-484C-9447-FD59C0F6327A}" type="sibTrans" cxnId="{DB5ABD69-5851-42AB-9209-B6B092F49651}">
      <dgm:prSet/>
      <dgm:spPr/>
      <dgm:t>
        <a:bodyPr/>
        <a:lstStyle/>
        <a:p>
          <a:endParaRPr lang="es-PE"/>
        </a:p>
      </dgm:t>
    </dgm:pt>
    <dgm:pt modelId="{D2140DAB-B981-4FF9-8D08-6552342B7AB6}" type="pres">
      <dgm:prSet presAssocID="{AFC59275-E76A-4AB8-B846-540231701C4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A37F0CC-331D-4B0B-99E9-0EE80BCE2B7D}" type="pres">
      <dgm:prSet presAssocID="{7BD929F8-44BF-40E4-B9A5-668788A1378B}" presName="hierRoot1" presStyleCnt="0"/>
      <dgm:spPr/>
    </dgm:pt>
    <dgm:pt modelId="{67370592-83E0-453B-9FC9-904E8194ABB9}" type="pres">
      <dgm:prSet presAssocID="{7BD929F8-44BF-40E4-B9A5-668788A1378B}" presName="composite" presStyleCnt="0"/>
      <dgm:spPr/>
    </dgm:pt>
    <dgm:pt modelId="{5FA0F24B-FCBE-4F9E-833C-508BB2809A11}" type="pres">
      <dgm:prSet presAssocID="{7BD929F8-44BF-40E4-B9A5-668788A1378B}" presName="background" presStyleLbl="node0" presStyleIdx="0" presStyleCnt="1"/>
      <dgm:spPr/>
    </dgm:pt>
    <dgm:pt modelId="{BEBF551C-4120-4BB1-BC41-F2BE59EE29E8}" type="pres">
      <dgm:prSet presAssocID="{7BD929F8-44BF-40E4-B9A5-668788A1378B}" presName="text" presStyleLbl="fgAcc0" presStyleIdx="0" presStyleCnt="1">
        <dgm:presLayoutVars>
          <dgm:chPref val="3"/>
        </dgm:presLayoutVars>
      </dgm:prSet>
      <dgm:spPr/>
    </dgm:pt>
    <dgm:pt modelId="{BDB200EF-561E-4E3D-9C0D-E20D00095ECA}" type="pres">
      <dgm:prSet presAssocID="{7BD929F8-44BF-40E4-B9A5-668788A1378B}" presName="hierChild2" presStyleCnt="0"/>
      <dgm:spPr/>
    </dgm:pt>
    <dgm:pt modelId="{2F5A7707-521E-4D51-AFFA-AAEA5CC4D514}" type="pres">
      <dgm:prSet presAssocID="{456D5E34-6902-4684-835C-07538D03022B}" presName="Name10" presStyleLbl="parChTrans1D2" presStyleIdx="0" presStyleCnt="3"/>
      <dgm:spPr/>
    </dgm:pt>
    <dgm:pt modelId="{51A77522-C155-4FE9-AC05-F508D580DAD7}" type="pres">
      <dgm:prSet presAssocID="{8E3206C8-8477-4BD2-9383-9A5C7292A3E9}" presName="hierRoot2" presStyleCnt="0"/>
      <dgm:spPr/>
    </dgm:pt>
    <dgm:pt modelId="{465170B4-E657-4CD5-80E8-E209B6718DE0}" type="pres">
      <dgm:prSet presAssocID="{8E3206C8-8477-4BD2-9383-9A5C7292A3E9}" presName="composite2" presStyleCnt="0"/>
      <dgm:spPr/>
    </dgm:pt>
    <dgm:pt modelId="{7907B555-094C-44F3-882E-84E88905EB30}" type="pres">
      <dgm:prSet presAssocID="{8E3206C8-8477-4BD2-9383-9A5C7292A3E9}" presName="background2" presStyleLbl="asst0" presStyleIdx="0" presStyleCnt="6"/>
      <dgm:spPr/>
    </dgm:pt>
    <dgm:pt modelId="{D5256B1A-6C7B-4675-870C-BFC4C31CA955}" type="pres">
      <dgm:prSet presAssocID="{8E3206C8-8477-4BD2-9383-9A5C7292A3E9}" presName="text2" presStyleLbl="fgAcc2" presStyleIdx="0" presStyleCnt="3">
        <dgm:presLayoutVars>
          <dgm:chPref val="3"/>
        </dgm:presLayoutVars>
      </dgm:prSet>
      <dgm:spPr/>
    </dgm:pt>
    <dgm:pt modelId="{2715BFAE-9118-4A37-96CC-E66721AE05C6}" type="pres">
      <dgm:prSet presAssocID="{8E3206C8-8477-4BD2-9383-9A5C7292A3E9}" presName="hierChild3" presStyleCnt="0"/>
      <dgm:spPr/>
    </dgm:pt>
    <dgm:pt modelId="{184509FC-951E-4FB1-A9AF-33169F005C68}" type="pres">
      <dgm:prSet presAssocID="{CDE535A0-9067-496D-B1F0-FFE1D8A0C891}" presName="Name10" presStyleLbl="parChTrans1D2" presStyleIdx="1" presStyleCnt="3"/>
      <dgm:spPr/>
    </dgm:pt>
    <dgm:pt modelId="{AB6E163D-3AFA-400B-877E-F3987966F071}" type="pres">
      <dgm:prSet presAssocID="{2EE16C4C-6B06-4A5E-9387-12B0FA87A943}" presName="hierRoot2" presStyleCnt="0"/>
      <dgm:spPr/>
    </dgm:pt>
    <dgm:pt modelId="{0CAF424E-376C-4717-AE2C-6DB54915AB67}" type="pres">
      <dgm:prSet presAssocID="{2EE16C4C-6B06-4A5E-9387-12B0FA87A943}" presName="composite2" presStyleCnt="0"/>
      <dgm:spPr/>
    </dgm:pt>
    <dgm:pt modelId="{B2E0471F-BF88-49EE-A551-1E2CC3F630BF}" type="pres">
      <dgm:prSet presAssocID="{2EE16C4C-6B06-4A5E-9387-12B0FA87A943}" presName="background2" presStyleLbl="asst0" presStyleIdx="1" presStyleCnt="6"/>
      <dgm:spPr/>
    </dgm:pt>
    <dgm:pt modelId="{0874317B-B8DD-457A-8A8A-9CE07AAFA288}" type="pres">
      <dgm:prSet presAssocID="{2EE16C4C-6B06-4A5E-9387-12B0FA87A943}" presName="text2" presStyleLbl="fgAcc2" presStyleIdx="1" presStyleCnt="3">
        <dgm:presLayoutVars>
          <dgm:chPref val="3"/>
        </dgm:presLayoutVars>
      </dgm:prSet>
      <dgm:spPr/>
    </dgm:pt>
    <dgm:pt modelId="{708BE58D-31FB-41FB-8F8B-3889E9F813FF}" type="pres">
      <dgm:prSet presAssocID="{2EE16C4C-6B06-4A5E-9387-12B0FA87A943}" presName="hierChild3" presStyleCnt="0"/>
      <dgm:spPr/>
    </dgm:pt>
    <dgm:pt modelId="{9A88C76D-7C89-4F11-B381-E7599992888C}" type="pres">
      <dgm:prSet presAssocID="{351FB906-0F04-466D-A0F5-8D7E6D1058D5}" presName="Name17" presStyleLbl="parChTrans1D3" presStyleIdx="0" presStyleCnt="3"/>
      <dgm:spPr/>
    </dgm:pt>
    <dgm:pt modelId="{D006A094-23D2-4E62-907F-982FCC534F2E}" type="pres">
      <dgm:prSet presAssocID="{4A6252F5-5FA4-4A25-81C6-4DBE22547E76}" presName="hierRoot3" presStyleCnt="0"/>
      <dgm:spPr/>
    </dgm:pt>
    <dgm:pt modelId="{353D99B4-2C8C-428C-A064-AD809B3217AB}" type="pres">
      <dgm:prSet presAssocID="{4A6252F5-5FA4-4A25-81C6-4DBE22547E76}" presName="composite3" presStyleCnt="0"/>
      <dgm:spPr/>
    </dgm:pt>
    <dgm:pt modelId="{824FB121-3BF4-4B57-AFDC-22077F973BA9}" type="pres">
      <dgm:prSet presAssocID="{4A6252F5-5FA4-4A25-81C6-4DBE22547E76}" presName="background3" presStyleLbl="asst0" presStyleIdx="2" presStyleCnt="6"/>
      <dgm:spPr/>
    </dgm:pt>
    <dgm:pt modelId="{E6D6BE90-FF41-4102-B50C-0AE122037DB1}" type="pres">
      <dgm:prSet presAssocID="{4A6252F5-5FA4-4A25-81C6-4DBE22547E76}" presName="text3" presStyleLbl="fgAcc3" presStyleIdx="0" presStyleCnt="3">
        <dgm:presLayoutVars>
          <dgm:chPref val="3"/>
        </dgm:presLayoutVars>
      </dgm:prSet>
      <dgm:spPr/>
    </dgm:pt>
    <dgm:pt modelId="{B978701A-8718-4228-B89E-2030508B484D}" type="pres">
      <dgm:prSet presAssocID="{4A6252F5-5FA4-4A25-81C6-4DBE22547E76}" presName="hierChild4" presStyleCnt="0"/>
      <dgm:spPr/>
    </dgm:pt>
    <dgm:pt modelId="{025AFBE9-CAD5-445D-B6AD-37BC123F3757}" type="pres">
      <dgm:prSet presAssocID="{C1DC5436-4A3B-42EF-907A-733182A79FF5}" presName="Name17" presStyleLbl="parChTrans1D3" presStyleIdx="1" presStyleCnt="3"/>
      <dgm:spPr/>
    </dgm:pt>
    <dgm:pt modelId="{0FFBCF8D-6022-4106-B007-C781AFBC3874}" type="pres">
      <dgm:prSet presAssocID="{D3787BF8-1F00-438D-B8DB-F6A7D94DB75F}" presName="hierRoot3" presStyleCnt="0"/>
      <dgm:spPr/>
    </dgm:pt>
    <dgm:pt modelId="{999BEA8E-93F9-4E2E-AA8E-D0DC98A6ADA5}" type="pres">
      <dgm:prSet presAssocID="{D3787BF8-1F00-438D-B8DB-F6A7D94DB75F}" presName="composite3" presStyleCnt="0"/>
      <dgm:spPr/>
    </dgm:pt>
    <dgm:pt modelId="{3AF2364D-2DD0-4235-A555-6646E009FE44}" type="pres">
      <dgm:prSet presAssocID="{D3787BF8-1F00-438D-B8DB-F6A7D94DB75F}" presName="background3" presStyleLbl="asst0" presStyleIdx="3" presStyleCnt="6"/>
      <dgm:spPr/>
    </dgm:pt>
    <dgm:pt modelId="{B553D2EA-7BDE-4B4D-BDE5-D41F80704412}" type="pres">
      <dgm:prSet presAssocID="{D3787BF8-1F00-438D-B8DB-F6A7D94DB75F}" presName="text3" presStyleLbl="fgAcc3" presStyleIdx="1" presStyleCnt="3">
        <dgm:presLayoutVars>
          <dgm:chPref val="3"/>
        </dgm:presLayoutVars>
      </dgm:prSet>
      <dgm:spPr/>
    </dgm:pt>
    <dgm:pt modelId="{78E54B3B-9445-4BA8-B00B-72E38401451F}" type="pres">
      <dgm:prSet presAssocID="{D3787BF8-1F00-438D-B8DB-F6A7D94DB75F}" presName="hierChild4" presStyleCnt="0"/>
      <dgm:spPr/>
    </dgm:pt>
    <dgm:pt modelId="{24A52BBF-519C-43D7-BFFB-920367659DEE}" type="pres">
      <dgm:prSet presAssocID="{B0C97345-A753-4FEB-85EE-F82B54B7B089}" presName="Name17" presStyleLbl="parChTrans1D3" presStyleIdx="2" presStyleCnt="3"/>
      <dgm:spPr/>
    </dgm:pt>
    <dgm:pt modelId="{23F59086-3BB2-473C-B339-CAE94482E098}" type="pres">
      <dgm:prSet presAssocID="{3FF2C1BA-C916-4009-BEB0-6114CD0289E2}" presName="hierRoot3" presStyleCnt="0"/>
      <dgm:spPr/>
    </dgm:pt>
    <dgm:pt modelId="{48C28052-AEA1-4ACD-ABD7-9CC3C1D121CD}" type="pres">
      <dgm:prSet presAssocID="{3FF2C1BA-C916-4009-BEB0-6114CD0289E2}" presName="composite3" presStyleCnt="0"/>
      <dgm:spPr/>
    </dgm:pt>
    <dgm:pt modelId="{E3088DC4-4212-439B-A431-8BC12A1F0AF2}" type="pres">
      <dgm:prSet presAssocID="{3FF2C1BA-C916-4009-BEB0-6114CD0289E2}" presName="background3" presStyleLbl="asst0" presStyleIdx="4" presStyleCnt="6"/>
      <dgm:spPr/>
    </dgm:pt>
    <dgm:pt modelId="{4DEB33CA-AE8F-4F8A-9B82-C26A88038117}" type="pres">
      <dgm:prSet presAssocID="{3FF2C1BA-C916-4009-BEB0-6114CD0289E2}" presName="text3" presStyleLbl="fgAcc3" presStyleIdx="2" presStyleCnt="3">
        <dgm:presLayoutVars>
          <dgm:chPref val="3"/>
        </dgm:presLayoutVars>
      </dgm:prSet>
      <dgm:spPr/>
    </dgm:pt>
    <dgm:pt modelId="{09CBE9AA-7DC6-4801-A7E2-08778A1B2B3D}" type="pres">
      <dgm:prSet presAssocID="{3FF2C1BA-C916-4009-BEB0-6114CD0289E2}" presName="hierChild4" presStyleCnt="0"/>
      <dgm:spPr/>
    </dgm:pt>
    <dgm:pt modelId="{24708BE4-4345-4192-A966-600447B494DA}" type="pres">
      <dgm:prSet presAssocID="{7422F6B4-688D-4DDE-9F0D-E28CB8CBC04B}" presName="Name10" presStyleLbl="parChTrans1D2" presStyleIdx="2" presStyleCnt="3"/>
      <dgm:spPr/>
    </dgm:pt>
    <dgm:pt modelId="{39B06E87-F741-4611-9532-B61F473F721F}" type="pres">
      <dgm:prSet presAssocID="{897525DB-BB21-4253-8F10-514F3EEBB3A0}" presName="hierRoot2" presStyleCnt="0"/>
      <dgm:spPr/>
    </dgm:pt>
    <dgm:pt modelId="{30185692-D2F5-484C-851E-4D1E8D1D3185}" type="pres">
      <dgm:prSet presAssocID="{897525DB-BB21-4253-8F10-514F3EEBB3A0}" presName="composite2" presStyleCnt="0"/>
      <dgm:spPr/>
    </dgm:pt>
    <dgm:pt modelId="{973E47E4-D321-4209-9D51-0DD7F146BF44}" type="pres">
      <dgm:prSet presAssocID="{897525DB-BB21-4253-8F10-514F3EEBB3A0}" presName="background2" presStyleLbl="asst0" presStyleIdx="5" presStyleCnt="6"/>
      <dgm:spPr>
        <a:solidFill>
          <a:schemeClr val="bg2">
            <a:lumMod val="50000"/>
          </a:schemeClr>
        </a:solidFill>
      </dgm:spPr>
    </dgm:pt>
    <dgm:pt modelId="{19ED7CE5-2B02-4996-A2D2-B5F094A8981B}" type="pres">
      <dgm:prSet presAssocID="{897525DB-BB21-4253-8F10-514F3EEBB3A0}" presName="text2" presStyleLbl="fgAcc2" presStyleIdx="2" presStyleCnt="3">
        <dgm:presLayoutVars>
          <dgm:chPref val="3"/>
        </dgm:presLayoutVars>
      </dgm:prSet>
      <dgm:spPr/>
    </dgm:pt>
    <dgm:pt modelId="{BD0279D9-CD3A-4415-BA7F-DC74C4E14019}" type="pres">
      <dgm:prSet presAssocID="{897525DB-BB21-4253-8F10-514F3EEBB3A0}" presName="hierChild3" presStyleCnt="0"/>
      <dgm:spPr/>
    </dgm:pt>
  </dgm:ptLst>
  <dgm:cxnLst>
    <dgm:cxn modelId="{19196C0F-A60A-4CB7-9EEC-34FB0105AF53}" type="presOf" srcId="{CDE535A0-9067-496D-B1F0-FFE1D8A0C891}" destId="{184509FC-951E-4FB1-A9AF-33169F005C68}" srcOrd="0" destOrd="0" presId="urn:microsoft.com/office/officeart/2005/8/layout/hierarchy1"/>
    <dgm:cxn modelId="{B4D3651D-329A-4536-8BD0-4E276ADB30C4}" type="presOf" srcId="{4A6252F5-5FA4-4A25-81C6-4DBE22547E76}" destId="{E6D6BE90-FF41-4102-B50C-0AE122037DB1}" srcOrd="0" destOrd="0" presId="urn:microsoft.com/office/officeart/2005/8/layout/hierarchy1"/>
    <dgm:cxn modelId="{A3742E22-263A-46C9-84C4-87E9D155FE5D}" type="presOf" srcId="{C1DC5436-4A3B-42EF-907A-733182A79FF5}" destId="{025AFBE9-CAD5-445D-B6AD-37BC123F3757}" srcOrd="0" destOrd="0" presId="urn:microsoft.com/office/officeart/2005/8/layout/hierarchy1"/>
    <dgm:cxn modelId="{4E83442E-54F9-45C9-835E-BB4D4B94FBF1}" type="presOf" srcId="{AFC59275-E76A-4AB8-B846-540231701C48}" destId="{D2140DAB-B981-4FF9-8D08-6552342B7AB6}" srcOrd="0" destOrd="0" presId="urn:microsoft.com/office/officeart/2005/8/layout/hierarchy1"/>
    <dgm:cxn modelId="{49EF0B38-9DE3-4CB2-8303-8333AF7664F0}" srcId="{7BD929F8-44BF-40E4-B9A5-668788A1378B}" destId="{2EE16C4C-6B06-4A5E-9387-12B0FA87A943}" srcOrd="1" destOrd="0" parTransId="{CDE535A0-9067-496D-B1F0-FFE1D8A0C891}" sibTransId="{9B93930A-A700-44B8-A43D-DE2C2876AB19}"/>
    <dgm:cxn modelId="{9672EE3B-97CD-421D-B3AD-764B1942CC13}" srcId="{AFC59275-E76A-4AB8-B846-540231701C48}" destId="{7BD929F8-44BF-40E4-B9A5-668788A1378B}" srcOrd="0" destOrd="0" parTransId="{51954CFF-F68F-4C5E-A510-C2CFA890BF63}" sibTransId="{C5773BBB-D4D7-4FD6-AF37-8CE7C348C987}"/>
    <dgm:cxn modelId="{F364965B-70C7-45F9-9A91-9304A04337EB}" type="presOf" srcId="{7422F6B4-688D-4DDE-9F0D-E28CB8CBC04B}" destId="{24708BE4-4345-4192-A966-600447B494DA}" srcOrd="0" destOrd="0" presId="urn:microsoft.com/office/officeart/2005/8/layout/hierarchy1"/>
    <dgm:cxn modelId="{C604B762-890F-44E3-B6B5-AFFC541EDF0D}" type="presOf" srcId="{456D5E34-6902-4684-835C-07538D03022B}" destId="{2F5A7707-521E-4D51-AFFA-AAEA5CC4D514}" srcOrd="0" destOrd="0" presId="urn:microsoft.com/office/officeart/2005/8/layout/hierarchy1"/>
    <dgm:cxn modelId="{DB5ABD69-5851-42AB-9209-B6B092F49651}" srcId="{2EE16C4C-6B06-4A5E-9387-12B0FA87A943}" destId="{3FF2C1BA-C916-4009-BEB0-6114CD0289E2}" srcOrd="2" destOrd="0" parTransId="{B0C97345-A753-4FEB-85EE-F82B54B7B089}" sibTransId="{674B0290-38D8-484C-9447-FD59C0F6327A}"/>
    <dgm:cxn modelId="{A8DAF65A-AD82-4FAF-820E-E9A08A7DE5DC}" type="presOf" srcId="{7BD929F8-44BF-40E4-B9A5-668788A1378B}" destId="{BEBF551C-4120-4BB1-BC41-F2BE59EE29E8}" srcOrd="0" destOrd="0" presId="urn:microsoft.com/office/officeart/2005/8/layout/hierarchy1"/>
    <dgm:cxn modelId="{33ECEC7C-5A5F-48EC-9750-19DA4A374D1F}" type="presOf" srcId="{B0C97345-A753-4FEB-85EE-F82B54B7B089}" destId="{24A52BBF-519C-43D7-BFFB-920367659DEE}" srcOrd="0" destOrd="0" presId="urn:microsoft.com/office/officeart/2005/8/layout/hierarchy1"/>
    <dgm:cxn modelId="{D8B9F384-E7B4-40FC-A69C-B1372FAB36EE}" type="presOf" srcId="{351FB906-0F04-466D-A0F5-8D7E6D1058D5}" destId="{9A88C76D-7C89-4F11-B381-E7599992888C}" srcOrd="0" destOrd="0" presId="urn:microsoft.com/office/officeart/2005/8/layout/hierarchy1"/>
    <dgm:cxn modelId="{A06C7F8B-9AA0-4956-83AD-B001B3E45719}" type="presOf" srcId="{D3787BF8-1F00-438D-B8DB-F6A7D94DB75F}" destId="{B553D2EA-7BDE-4B4D-BDE5-D41F80704412}" srcOrd="0" destOrd="0" presId="urn:microsoft.com/office/officeart/2005/8/layout/hierarchy1"/>
    <dgm:cxn modelId="{9E9FEF96-57E3-474D-B80F-25E7509193B6}" type="presOf" srcId="{3FF2C1BA-C916-4009-BEB0-6114CD0289E2}" destId="{4DEB33CA-AE8F-4F8A-9B82-C26A88038117}" srcOrd="0" destOrd="0" presId="urn:microsoft.com/office/officeart/2005/8/layout/hierarchy1"/>
    <dgm:cxn modelId="{481A08BB-A57A-41D6-BEBC-B29074E29658}" srcId="{7BD929F8-44BF-40E4-B9A5-668788A1378B}" destId="{8E3206C8-8477-4BD2-9383-9A5C7292A3E9}" srcOrd="0" destOrd="0" parTransId="{456D5E34-6902-4684-835C-07538D03022B}" sibTransId="{6B61F68B-ABF8-4712-8E9C-57CDD2C3A0A1}"/>
    <dgm:cxn modelId="{BE85F7C0-3F36-4CDC-B071-E7AD9137FB80}" srcId="{7BD929F8-44BF-40E4-B9A5-668788A1378B}" destId="{897525DB-BB21-4253-8F10-514F3EEBB3A0}" srcOrd="2" destOrd="0" parTransId="{7422F6B4-688D-4DDE-9F0D-E28CB8CBC04B}" sibTransId="{2653BA8A-F69D-41E9-9037-0210E4571AB6}"/>
    <dgm:cxn modelId="{E50770D2-EC4C-40DB-A5D7-222340AAA66A}" srcId="{2EE16C4C-6B06-4A5E-9387-12B0FA87A943}" destId="{4A6252F5-5FA4-4A25-81C6-4DBE22547E76}" srcOrd="0" destOrd="0" parTransId="{351FB906-0F04-466D-A0F5-8D7E6D1058D5}" sibTransId="{431E8F73-2B80-493E-A1A0-C3B39C6B345D}"/>
    <dgm:cxn modelId="{4A74B4D8-1EC4-4B56-A1C2-C7689D0009AE}" type="presOf" srcId="{8E3206C8-8477-4BD2-9383-9A5C7292A3E9}" destId="{D5256B1A-6C7B-4675-870C-BFC4C31CA955}" srcOrd="0" destOrd="0" presId="urn:microsoft.com/office/officeart/2005/8/layout/hierarchy1"/>
    <dgm:cxn modelId="{FE6DB6DE-D7D9-4F3D-8B32-906B63B47328}" type="presOf" srcId="{897525DB-BB21-4253-8F10-514F3EEBB3A0}" destId="{19ED7CE5-2B02-4996-A2D2-B5F094A8981B}" srcOrd="0" destOrd="0" presId="urn:microsoft.com/office/officeart/2005/8/layout/hierarchy1"/>
    <dgm:cxn modelId="{D8B80CE4-8C02-4ACF-8326-F91D69FD4CFC}" type="presOf" srcId="{2EE16C4C-6B06-4A5E-9387-12B0FA87A943}" destId="{0874317B-B8DD-457A-8A8A-9CE07AAFA288}" srcOrd="0" destOrd="0" presId="urn:microsoft.com/office/officeart/2005/8/layout/hierarchy1"/>
    <dgm:cxn modelId="{B905A7F2-0032-4A18-8AA4-C5CD7A456724}" srcId="{2EE16C4C-6B06-4A5E-9387-12B0FA87A943}" destId="{D3787BF8-1F00-438D-B8DB-F6A7D94DB75F}" srcOrd="1" destOrd="0" parTransId="{C1DC5436-4A3B-42EF-907A-733182A79FF5}" sibTransId="{25A93CC1-C872-468B-B1C3-3451396DFF5D}"/>
    <dgm:cxn modelId="{2486A13E-DFCC-4CAF-BAA5-D0F9D25CB1A6}" type="presParOf" srcId="{D2140DAB-B981-4FF9-8D08-6552342B7AB6}" destId="{AA37F0CC-331D-4B0B-99E9-0EE80BCE2B7D}" srcOrd="0" destOrd="0" presId="urn:microsoft.com/office/officeart/2005/8/layout/hierarchy1"/>
    <dgm:cxn modelId="{280B8DC8-3F15-40B6-B3BE-9E495C230772}" type="presParOf" srcId="{AA37F0CC-331D-4B0B-99E9-0EE80BCE2B7D}" destId="{67370592-83E0-453B-9FC9-904E8194ABB9}" srcOrd="0" destOrd="0" presId="urn:microsoft.com/office/officeart/2005/8/layout/hierarchy1"/>
    <dgm:cxn modelId="{6C14449E-5CB3-4FDF-88BC-DA9FC1518D0C}" type="presParOf" srcId="{67370592-83E0-453B-9FC9-904E8194ABB9}" destId="{5FA0F24B-FCBE-4F9E-833C-508BB2809A11}" srcOrd="0" destOrd="0" presId="urn:microsoft.com/office/officeart/2005/8/layout/hierarchy1"/>
    <dgm:cxn modelId="{82260DCD-8CB6-45E2-B2A9-642697A5D9A7}" type="presParOf" srcId="{67370592-83E0-453B-9FC9-904E8194ABB9}" destId="{BEBF551C-4120-4BB1-BC41-F2BE59EE29E8}" srcOrd="1" destOrd="0" presId="urn:microsoft.com/office/officeart/2005/8/layout/hierarchy1"/>
    <dgm:cxn modelId="{08E8194B-614B-4D60-9AB2-A903D25EB7E6}" type="presParOf" srcId="{AA37F0CC-331D-4B0B-99E9-0EE80BCE2B7D}" destId="{BDB200EF-561E-4E3D-9C0D-E20D00095ECA}" srcOrd="1" destOrd="0" presId="urn:microsoft.com/office/officeart/2005/8/layout/hierarchy1"/>
    <dgm:cxn modelId="{67EFE267-63C3-447B-9E21-E2BB4F1397AB}" type="presParOf" srcId="{BDB200EF-561E-4E3D-9C0D-E20D00095ECA}" destId="{2F5A7707-521E-4D51-AFFA-AAEA5CC4D514}" srcOrd="0" destOrd="0" presId="urn:microsoft.com/office/officeart/2005/8/layout/hierarchy1"/>
    <dgm:cxn modelId="{B9C56F79-0D49-4377-917C-17E0F6811A53}" type="presParOf" srcId="{BDB200EF-561E-4E3D-9C0D-E20D00095ECA}" destId="{51A77522-C155-4FE9-AC05-F508D580DAD7}" srcOrd="1" destOrd="0" presId="urn:microsoft.com/office/officeart/2005/8/layout/hierarchy1"/>
    <dgm:cxn modelId="{4815BAD1-10F2-448B-8A40-F36464DAF935}" type="presParOf" srcId="{51A77522-C155-4FE9-AC05-F508D580DAD7}" destId="{465170B4-E657-4CD5-80E8-E209B6718DE0}" srcOrd="0" destOrd="0" presId="urn:microsoft.com/office/officeart/2005/8/layout/hierarchy1"/>
    <dgm:cxn modelId="{E8EA0142-56B0-4181-BAD5-A8B213B64F6E}" type="presParOf" srcId="{465170B4-E657-4CD5-80E8-E209B6718DE0}" destId="{7907B555-094C-44F3-882E-84E88905EB30}" srcOrd="0" destOrd="0" presId="urn:microsoft.com/office/officeart/2005/8/layout/hierarchy1"/>
    <dgm:cxn modelId="{E11F3F14-89A3-4A94-A014-D6B0C069CD56}" type="presParOf" srcId="{465170B4-E657-4CD5-80E8-E209B6718DE0}" destId="{D5256B1A-6C7B-4675-870C-BFC4C31CA955}" srcOrd="1" destOrd="0" presId="urn:microsoft.com/office/officeart/2005/8/layout/hierarchy1"/>
    <dgm:cxn modelId="{A8B70320-0268-4DEC-84B6-78A05CBD4713}" type="presParOf" srcId="{51A77522-C155-4FE9-AC05-F508D580DAD7}" destId="{2715BFAE-9118-4A37-96CC-E66721AE05C6}" srcOrd="1" destOrd="0" presId="urn:microsoft.com/office/officeart/2005/8/layout/hierarchy1"/>
    <dgm:cxn modelId="{2C67A8DF-5FFA-4537-B601-4D1960ACEAA0}" type="presParOf" srcId="{BDB200EF-561E-4E3D-9C0D-E20D00095ECA}" destId="{184509FC-951E-4FB1-A9AF-33169F005C68}" srcOrd="2" destOrd="0" presId="urn:microsoft.com/office/officeart/2005/8/layout/hierarchy1"/>
    <dgm:cxn modelId="{91885005-68D0-4624-9180-320CEA475C57}" type="presParOf" srcId="{BDB200EF-561E-4E3D-9C0D-E20D00095ECA}" destId="{AB6E163D-3AFA-400B-877E-F3987966F071}" srcOrd="3" destOrd="0" presId="urn:microsoft.com/office/officeart/2005/8/layout/hierarchy1"/>
    <dgm:cxn modelId="{A777597F-5DE2-44A4-A999-C0F388019DBD}" type="presParOf" srcId="{AB6E163D-3AFA-400B-877E-F3987966F071}" destId="{0CAF424E-376C-4717-AE2C-6DB54915AB67}" srcOrd="0" destOrd="0" presId="urn:microsoft.com/office/officeart/2005/8/layout/hierarchy1"/>
    <dgm:cxn modelId="{85454E05-230E-4291-9A98-6E60907E931F}" type="presParOf" srcId="{0CAF424E-376C-4717-AE2C-6DB54915AB67}" destId="{B2E0471F-BF88-49EE-A551-1E2CC3F630BF}" srcOrd="0" destOrd="0" presId="urn:microsoft.com/office/officeart/2005/8/layout/hierarchy1"/>
    <dgm:cxn modelId="{652A6AC0-F803-4DD5-91A4-B727911B521B}" type="presParOf" srcId="{0CAF424E-376C-4717-AE2C-6DB54915AB67}" destId="{0874317B-B8DD-457A-8A8A-9CE07AAFA288}" srcOrd="1" destOrd="0" presId="urn:microsoft.com/office/officeart/2005/8/layout/hierarchy1"/>
    <dgm:cxn modelId="{A5EC9B9C-2802-43ED-A248-292C1ECD0831}" type="presParOf" srcId="{AB6E163D-3AFA-400B-877E-F3987966F071}" destId="{708BE58D-31FB-41FB-8F8B-3889E9F813FF}" srcOrd="1" destOrd="0" presId="urn:microsoft.com/office/officeart/2005/8/layout/hierarchy1"/>
    <dgm:cxn modelId="{FEAD8092-7994-4B84-A869-CF7ADB21D6FF}" type="presParOf" srcId="{708BE58D-31FB-41FB-8F8B-3889E9F813FF}" destId="{9A88C76D-7C89-4F11-B381-E7599992888C}" srcOrd="0" destOrd="0" presId="urn:microsoft.com/office/officeart/2005/8/layout/hierarchy1"/>
    <dgm:cxn modelId="{1D9544F5-3B3B-4FB1-B3EB-1923674CDE4B}" type="presParOf" srcId="{708BE58D-31FB-41FB-8F8B-3889E9F813FF}" destId="{D006A094-23D2-4E62-907F-982FCC534F2E}" srcOrd="1" destOrd="0" presId="urn:microsoft.com/office/officeart/2005/8/layout/hierarchy1"/>
    <dgm:cxn modelId="{22456D30-F92B-4B4D-A9A4-B980071A5EC7}" type="presParOf" srcId="{D006A094-23D2-4E62-907F-982FCC534F2E}" destId="{353D99B4-2C8C-428C-A064-AD809B3217AB}" srcOrd="0" destOrd="0" presId="urn:microsoft.com/office/officeart/2005/8/layout/hierarchy1"/>
    <dgm:cxn modelId="{503E92EC-93C2-4313-B02E-2855E833B19A}" type="presParOf" srcId="{353D99B4-2C8C-428C-A064-AD809B3217AB}" destId="{824FB121-3BF4-4B57-AFDC-22077F973BA9}" srcOrd="0" destOrd="0" presId="urn:microsoft.com/office/officeart/2005/8/layout/hierarchy1"/>
    <dgm:cxn modelId="{7F694096-93F0-4C79-8EC1-98941384A764}" type="presParOf" srcId="{353D99B4-2C8C-428C-A064-AD809B3217AB}" destId="{E6D6BE90-FF41-4102-B50C-0AE122037DB1}" srcOrd="1" destOrd="0" presId="urn:microsoft.com/office/officeart/2005/8/layout/hierarchy1"/>
    <dgm:cxn modelId="{E5EE0BD7-1F75-4A33-AEE6-0FA38FB43E74}" type="presParOf" srcId="{D006A094-23D2-4E62-907F-982FCC534F2E}" destId="{B978701A-8718-4228-B89E-2030508B484D}" srcOrd="1" destOrd="0" presId="urn:microsoft.com/office/officeart/2005/8/layout/hierarchy1"/>
    <dgm:cxn modelId="{CF589B23-F433-4340-916F-C4AF63362E86}" type="presParOf" srcId="{708BE58D-31FB-41FB-8F8B-3889E9F813FF}" destId="{025AFBE9-CAD5-445D-B6AD-37BC123F3757}" srcOrd="2" destOrd="0" presId="urn:microsoft.com/office/officeart/2005/8/layout/hierarchy1"/>
    <dgm:cxn modelId="{6295D321-D9B4-4682-A040-8E842C96D6F3}" type="presParOf" srcId="{708BE58D-31FB-41FB-8F8B-3889E9F813FF}" destId="{0FFBCF8D-6022-4106-B007-C781AFBC3874}" srcOrd="3" destOrd="0" presId="urn:microsoft.com/office/officeart/2005/8/layout/hierarchy1"/>
    <dgm:cxn modelId="{0383C5D9-1BD4-4EF8-B8FC-AA684AFCF45A}" type="presParOf" srcId="{0FFBCF8D-6022-4106-B007-C781AFBC3874}" destId="{999BEA8E-93F9-4E2E-AA8E-D0DC98A6ADA5}" srcOrd="0" destOrd="0" presId="urn:microsoft.com/office/officeart/2005/8/layout/hierarchy1"/>
    <dgm:cxn modelId="{0B9BC958-9FEA-436A-A10F-6EA5CF3621A2}" type="presParOf" srcId="{999BEA8E-93F9-4E2E-AA8E-D0DC98A6ADA5}" destId="{3AF2364D-2DD0-4235-A555-6646E009FE44}" srcOrd="0" destOrd="0" presId="urn:microsoft.com/office/officeart/2005/8/layout/hierarchy1"/>
    <dgm:cxn modelId="{0B999E51-8317-4595-BC96-B9E2FDCDC5BA}" type="presParOf" srcId="{999BEA8E-93F9-4E2E-AA8E-D0DC98A6ADA5}" destId="{B553D2EA-7BDE-4B4D-BDE5-D41F80704412}" srcOrd="1" destOrd="0" presId="urn:microsoft.com/office/officeart/2005/8/layout/hierarchy1"/>
    <dgm:cxn modelId="{8CFF92B7-CC1C-4486-89A7-33E2B0680ED4}" type="presParOf" srcId="{0FFBCF8D-6022-4106-B007-C781AFBC3874}" destId="{78E54B3B-9445-4BA8-B00B-72E38401451F}" srcOrd="1" destOrd="0" presId="urn:microsoft.com/office/officeart/2005/8/layout/hierarchy1"/>
    <dgm:cxn modelId="{22BF28CE-9114-4378-892B-6EE1218782BC}" type="presParOf" srcId="{708BE58D-31FB-41FB-8F8B-3889E9F813FF}" destId="{24A52BBF-519C-43D7-BFFB-920367659DEE}" srcOrd="4" destOrd="0" presId="urn:microsoft.com/office/officeart/2005/8/layout/hierarchy1"/>
    <dgm:cxn modelId="{2BE8EC99-10F9-4E78-9398-ECD5C6EAA7C3}" type="presParOf" srcId="{708BE58D-31FB-41FB-8F8B-3889E9F813FF}" destId="{23F59086-3BB2-473C-B339-CAE94482E098}" srcOrd="5" destOrd="0" presId="urn:microsoft.com/office/officeart/2005/8/layout/hierarchy1"/>
    <dgm:cxn modelId="{D1EB55BF-8BBD-4959-9902-6DFB94355FD6}" type="presParOf" srcId="{23F59086-3BB2-473C-B339-CAE94482E098}" destId="{48C28052-AEA1-4ACD-ABD7-9CC3C1D121CD}" srcOrd="0" destOrd="0" presId="urn:microsoft.com/office/officeart/2005/8/layout/hierarchy1"/>
    <dgm:cxn modelId="{87905350-FD3D-4FE5-996B-09DF96C24A65}" type="presParOf" srcId="{48C28052-AEA1-4ACD-ABD7-9CC3C1D121CD}" destId="{E3088DC4-4212-439B-A431-8BC12A1F0AF2}" srcOrd="0" destOrd="0" presId="urn:microsoft.com/office/officeart/2005/8/layout/hierarchy1"/>
    <dgm:cxn modelId="{0A8CF907-264F-4E7E-BDBF-105D84C1635D}" type="presParOf" srcId="{48C28052-AEA1-4ACD-ABD7-9CC3C1D121CD}" destId="{4DEB33CA-AE8F-4F8A-9B82-C26A88038117}" srcOrd="1" destOrd="0" presId="urn:microsoft.com/office/officeart/2005/8/layout/hierarchy1"/>
    <dgm:cxn modelId="{DBB5FE8C-0958-4D8E-8DCF-B809B617F1F7}" type="presParOf" srcId="{23F59086-3BB2-473C-B339-CAE94482E098}" destId="{09CBE9AA-7DC6-4801-A7E2-08778A1B2B3D}" srcOrd="1" destOrd="0" presId="urn:microsoft.com/office/officeart/2005/8/layout/hierarchy1"/>
    <dgm:cxn modelId="{3A12DF56-E799-4358-BC4D-661D1BD54872}" type="presParOf" srcId="{BDB200EF-561E-4E3D-9C0D-E20D00095ECA}" destId="{24708BE4-4345-4192-A966-600447B494DA}" srcOrd="4" destOrd="0" presId="urn:microsoft.com/office/officeart/2005/8/layout/hierarchy1"/>
    <dgm:cxn modelId="{09A05183-D7B1-4C02-AC03-872787AE18F2}" type="presParOf" srcId="{BDB200EF-561E-4E3D-9C0D-E20D00095ECA}" destId="{39B06E87-F741-4611-9532-B61F473F721F}" srcOrd="5" destOrd="0" presId="urn:microsoft.com/office/officeart/2005/8/layout/hierarchy1"/>
    <dgm:cxn modelId="{645E8B4D-011C-4653-8532-344703610823}" type="presParOf" srcId="{39B06E87-F741-4611-9532-B61F473F721F}" destId="{30185692-D2F5-484C-851E-4D1E8D1D3185}" srcOrd="0" destOrd="0" presId="urn:microsoft.com/office/officeart/2005/8/layout/hierarchy1"/>
    <dgm:cxn modelId="{403D4F22-8D43-4722-98F1-BA64437467CF}" type="presParOf" srcId="{30185692-D2F5-484C-851E-4D1E8D1D3185}" destId="{973E47E4-D321-4209-9D51-0DD7F146BF44}" srcOrd="0" destOrd="0" presId="urn:microsoft.com/office/officeart/2005/8/layout/hierarchy1"/>
    <dgm:cxn modelId="{2D584BA2-52AF-40EB-A41F-BC2855C180DB}" type="presParOf" srcId="{30185692-D2F5-484C-851E-4D1E8D1D3185}" destId="{19ED7CE5-2B02-4996-A2D2-B5F094A8981B}" srcOrd="1" destOrd="0" presId="urn:microsoft.com/office/officeart/2005/8/layout/hierarchy1"/>
    <dgm:cxn modelId="{21449A2C-6841-4377-8CEA-0F6537C94FD3}" type="presParOf" srcId="{39B06E87-F741-4611-9532-B61F473F721F}" destId="{BD0279D9-CD3A-4415-BA7F-DC74C4E1401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7D7C4B-7478-47D7-A040-185F41EA2BF4}" type="doc">
      <dgm:prSet loTypeId="urn:microsoft.com/office/officeart/2005/8/layout/radial4" loCatId="relationship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63090689-7CE1-45D7-8CC9-A3DE0072B7E8}">
      <dgm:prSet phldrT="[Texto]" custT="1"/>
      <dgm:spPr/>
      <dgm:t>
        <a:bodyPr/>
        <a:lstStyle/>
        <a:p>
          <a:r>
            <a:rPr lang="es-PE" sz="1400" dirty="0"/>
            <a:t>Plazas directivas y docentes</a:t>
          </a:r>
        </a:p>
      </dgm:t>
    </dgm:pt>
    <dgm:pt modelId="{C4C62FC7-724E-43F1-B027-38809F1755C4}" type="parTrans" cxnId="{DFED7377-23AE-4F75-91D6-E0EB24A9C166}">
      <dgm:prSet/>
      <dgm:spPr/>
      <dgm:t>
        <a:bodyPr/>
        <a:lstStyle/>
        <a:p>
          <a:endParaRPr lang="es-PE" sz="1400"/>
        </a:p>
      </dgm:t>
    </dgm:pt>
    <dgm:pt modelId="{D2FFB56A-ED76-42AC-8F36-D49F1EE33516}" type="sibTrans" cxnId="{DFED7377-23AE-4F75-91D6-E0EB24A9C166}">
      <dgm:prSet/>
      <dgm:spPr/>
      <dgm:t>
        <a:bodyPr/>
        <a:lstStyle/>
        <a:p>
          <a:endParaRPr lang="es-PE" sz="1400"/>
        </a:p>
      </dgm:t>
    </dgm:pt>
    <dgm:pt modelId="{DEED1B1E-B7A1-4830-B6B8-1E3A90517348}">
      <dgm:prSet phldrT="[Texto]" custT="1"/>
      <dgm:spPr/>
      <dgm:t>
        <a:bodyPr/>
        <a:lstStyle/>
        <a:p>
          <a:r>
            <a:rPr lang="es-PE" sz="1400" dirty="0"/>
            <a:t>Materiales Educativos</a:t>
          </a:r>
        </a:p>
      </dgm:t>
    </dgm:pt>
    <dgm:pt modelId="{C438FAEF-4B01-4CC9-AFEC-40996B7BD6CA}" type="parTrans" cxnId="{0947BBEC-8A0D-4B80-BF72-596460C0B874}">
      <dgm:prSet/>
      <dgm:spPr/>
      <dgm:t>
        <a:bodyPr/>
        <a:lstStyle/>
        <a:p>
          <a:endParaRPr lang="es-PE" sz="1400"/>
        </a:p>
      </dgm:t>
    </dgm:pt>
    <dgm:pt modelId="{3489CA9B-921E-455E-9326-8AA8C27AC5B1}" type="sibTrans" cxnId="{0947BBEC-8A0D-4B80-BF72-596460C0B874}">
      <dgm:prSet/>
      <dgm:spPr/>
      <dgm:t>
        <a:bodyPr/>
        <a:lstStyle/>
        <a:p>
          <a:endParaRPr lang="es-PE" sz="1400"/>
        </a:p>
      </dgm:t>
    </dgm:pt>
    <dgm:pt modelId="{8CEEF4BD-133C-40FC-8DA8-A0457F1B707D}">
      <dgm:prSet phldrT="[Texto]" custT="1"/>
      <dgm:spPr/>
      <dgm:t>
        <a:bodyPr/>
        <a:lstStyle/>
        <a:p>
          <a:r>
            <a:rPr lang="es-PE" sz="1400" dirty="0"/>
            <a:t>Infraestructura Educativa</a:t>
          </a:r>
        </a:p>
      </dgm:t>
    </dgm:pt>
    <dgm:pt modelId="{CEAED9F6-01F1-45FA-9334-C7C1F1749A4B}" type="parTrans" cxnId="{72DB9804-82FC-4231-8B37-4146B261D136}">
      <dgm:prSet/>
      <dgm:spPr/>
      <dgm:t>
        <a:bodyPr/>
        <a:lstStyle/>
        <a:p>
          <a:endParaRPr lang="es-PE" sz="1400"/>
        </a:p>
      </dgm:t>
    </dgm:pt>
    <dgm:pt modelId="{1516F9E4-260F-4BB4-B2A7-B5E635666A7E}" type="sibTrans" cxnId="{72DB9804-82FC-4231-8B37-4146B261D136}">
      <dgm:prSet/>
      <dgm:spPr/>
      <dgm:t>
        <a:bodyPr/>
        <a:lstStyle/>
        <a:p>
          <a:endParaRPr lang="es-PE" sz="1400"/>
        </a:p>
      </dgm:t>
    </dgm:pt>
    <dgm:pt modelId="{B8B64AF3-447B-4706-88B5-6D2181E00F14}">
      <dgm:prSet phldrT="[Texto]" custT="1"/>
      <dgm:spPr/>
      <dgm:t>
        <a:bodyPr/>
        <a:lstStyle/>
        <a:p>
          <a:r>
            <a:rPr lang="es-PE" sz="1400" dirty="0"/>
            <a:t>Modelos Educativos</a:t>
          </a:r>
        </a:p>
      </dgm:t>
    </dgm:pt>
    <dgm:pt modelId="{2212A1B4-883B-4632-8FBD-C2B14D956A6D}" type="parTrans" cxnId="{80130A69-9D0B-40CD-AFEE-6A93484BF6B7}">
      <dgm:prSet/>
      <dgm:spPr/>
      <dgm:t>
        <a:bodyPr/>
        <a:lstStyle/>
        <a:p>
          <a:endParaRPr lang="es-PE" sz="1400" dirty="0"/>
        </a:p>
      </dgm:t>
    </dgm:pt>
    <dgm:pt modelId="{3FD5528B-4EB1-4884-98E9-F66E6EF9355B}" type="sibTrans" cxnId="{80130A69-9D0B-40CD-AFEE-6A93484BF6B7}">
      <dgm:prSet/>
      <dgm:spPr/>
      <dgm:t>
        <a:bodyPr/>
        <a:lstStyle/>
        <a:p>
          <a:endParaRPr lang="es-PE" sz="1400"/>
        </a:p>
      </dgm:t>
    </dgm:pt>
    <dgm:pt modelId="{2387FAFC-E2B8-4A02-9647-C100E3172766}">
      <dgm:prSet phldrT="[Texto]" custT="1"/>
      <dgm:spPr/>
      <dgm:t>
        <a:bodyPr/>
        <a:lstStyle/>
        <a:p>
          <a:r>
            <a:rPr lang="es-PE" sz="1900" b="1" dirty="0"/>
            <a:t>Institución Educativa</a:t>
          </a:r>
        </a:p>
      </dgm:t>
    </dgm:pt>
    <dgm:pt modelId="{09415408-1B41-498B-BE24-BD47339A753B}" type="parTrans" cxnId="{5359EA7E-3B84-4A33-ADA7-134CABE10158}">
      <dgm:prSet/>
      <dgm:spPr/>
      <dgm:t>
        <a:bodyPr/>
        <a:lstStyle/>
        <a:p>
          <a:endParaRPr lang="es-PE"/>
        </a:p>
      </dgm:t>
    </dgm:pt>
    <dgm:pt modelId="{3BCF40EC-B5A1-4AA8-810B-9A151ACC2160}" type="sibTrans" cxnId="{5359EA7E-3B84-4A33-ADA7-134CABE10158}">
      <dgm:prSet/>
      <dgm:spPr/>
      <dgm:t>
        <a:bodyPr/>
        <a:lstStyle/>
        <a:p>
          <a:endParaRPr lang="es-PE"/>
        </a:p>
      </dgm:t>
    </dgm:pt>
    <dgm:pt modelId="{AA2B66BB-8036-46EF-8989-A8ECE2D61C7F}">
      <dgm:prSet phldrT="[Texto]" custT="1"/>
      <dgm:spPr/>
      <dgm:t>
        <a:bodyPr/>
        <a:lstStyle/>
        <a:p>
          <a:r>
            <a:rPr lang="es-PE" sz="1400" dirty="0"/>
            <a:t>Convenios</a:t>
          </a:r>
        </a:p>
      </dgm:t>
    </dgm:pt>
    <dgm:pt modelId="{3B597B8C-E6A6-4FCD-8DC7-39D9338741EC}" type="parTrans" cxnId="{5F050CA7-3F78-43DD-8FF2-2EEB91E01ABD}">
      <dgm:prSet/>
      <dgm:spPr/>
      <dgm:t>
        <a:bodyPr/>
        <a:lstStyle/>
        <a:p>
          <a:endParaRPr lang="es-PE"/>
        </a:p>
      </dgm:t>
    </dgm:pt>
    <dgm:pt modelId="{950096AD-5A4D-4199-84FF-6D7D0B72CC30}" type="sibTrans" cxnId="{5F050CA7-3F78-43DD-8FF2-2EEB91E01ABD}">
      <dgm:prSet/>
      <dgm:spPr/>
      <dgm:t>
        <a:bodyPr/>
        <a:lstStyle/>
        <a:p>
          <a:endParaRPr lang="es-PE"/>
        </a:p>
      </dgm:t>
    </dgm:pt>
    <dgm:pt modelId="{61C2976F-21AA-4A90-8480-8E4A692E1683}">
      <dgm:prSet phldrT="[Texto]" custT="1"/>
      <dgm:spPr/>
      <dgm:t>
        <a:bodyPr/>
        <a:lstStyle/>
        <a:p>
          <a:r>
            <a:rPr lang="es-PE" sz="1400" dirty="0"/>
            <a:t>Actividades de Monitoreo y supervisión</a:t>
          </a:r>
        </a:p>
      </dgm:t>
    </dgm:pt>
    <dgm:pt modelId="{120FDD78-638B-4C58-82DB-1F445D60D97D}" type="parTrans" cxnId="{41CCD5A6-A498-4CFC-B0CA-F050547A3037}">
      <dgm:prSet/>
      <dgm:spPr/>
      <dgm:t>
        <a:bodyPr/>
        <a:lstStyle/>
        <a:p>
          <a:endParaRPr lang="es-PE"/>
        </a:p>
      </dgm:t>
    </dgm:pt>
    <dgm:pt modelId="{C7C0A009-7234-4046-B7BA-A4F1A7BA0250}" type="sibTrans" cxnId="{41CCD5A6-A498-4CFC-B0CA-F050547A3037}">
      <dgm:prSet/>
      <dgm:spPr/>
      <dgm:t>
        <a:bodyPr/>
        <a:lstStyle/>
        <a:p>
          <a:endParaRPr lang="es-PE"/>
        </a:p>
      </dgm:t>
    </dgm:pt>
    <dgm:pt modelId="{61666815-351A-45A2-9CE8-8516C8515AB4}">
      <dgm:prSet phldrT="[Texto]" custT="1"/>
      <dgm:spPr/>
      <dgm:t>
        <a:bodyPr/>
        <a:lstStyle/>
        <a:p>
          <a:r>
            <a:rPr lang="es-PE" sz="1400" dirty="0"/>
            <a:t>Fortalecimiento a docentes</a:t>
          </a:r>
        </a:p>
      </dgm:t>
    </dgm:pt>
    <dgm:pt modelId="{43E843CE-B222-4506-B56D-AF754E2EF3F1}" type="parTrans" cxnId="{5DB367FB-642C-47DB-A1EC-731F608C1822}">
      <dgm:prSet/>
      <dgm:spPr/>
      <dgm:t>
        <a:bodyPr/>
        <a:lstStyle/>
        <a:p>
          <a:endParaRPr lang="es-PE"/>
        </a:p>
      </dgm:t>
    </dgm:pt>
    <dgm:pt modelId="{00671836-F82F-47D2-8CC0-5805DA16EECB}" type="sibTrans" cxnId="{5DB367FB-642C-47DB-A1EC-731F608C1822}">
      <dgm:prSet/>
      <dgm:spPr/>
      <dgm:t>
        <a:bodyPr/>
        <a:lstStyle/>
        <a:p>
          <a:endParaRPr lang="es-PE"/>
        </a:p>
      </dgm:t>
    </dgm:pt>
    <dgm:pt modelId="{3D83A40B-DB7D-48C7-8673-3C846C93192F}">
      <dgm:prSet phldrT="[Texto]" custT="1"/>
      <dgm:spPr/>
      <dgm:t>
        <a:bodyPr/>
        <a:lstStyle/>
        <a:p>
          <a:r>
            <a:rPr lang="es-PE" sz="1400" dirty="0"/>
            <a:t>Entre otros</a:t>
          </a:r>
        </a:p>
      </dgm:t>
    </dgm:pt>
    <dgm:pt modelId="{6485BC70-DD56-4B66-B509-3F8ABFDF58B7}" type="parTrans" cxnId="{AFDD0EA7-0137-4E73-9531-A7807E29CC7C}">
      <dgm:prSet/>
      <dgm:spPr/>
      <dgm:t>
        <a:bodyPr/>
        <a:lstStyle/>
        <a:p>
          <a:endParaRPr lang="es-PE"/>
        </a:p>
      </dgm:t>
    </dgm:pt>
    <dgm:pt modelId="{3B934574-0C17-4208-A3A9-F8D9B0F49784}" type="sibTrans" cxnId="{AFDD0EA7-0137-4E73-9531-A7807E29CC7C}">
      <dgm:prSet/>
      <dgm:spPr/>
      <dgm:t>
        <a:bodyPr/>
        <a:lstStyle/>
        <a:p>
          <a:endParaRPr lang="es-PE"/>
        </a:p>
      </dgm:t>
    </dgm:pt>
    <dgm:pt modelId="{33CA79B1-94E7-4DEA-9B3C-0218C487A19A}" type="pres">
      <dgm:prSet presAssocID="{DE7D7C4B-7478-47D7-A040-185F41EA2BF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C93A6C0-1601-4AA4-B9D4-7DD8EF94A57E}" type="pres">
      <dgm:prSet presAssocID="{2387FAFC-E2B8-4A02-9647-C100E3172766}" presName="centerShape" presStyleLbl="node0" presStyleIdx="0" presStyleCnt="1" custLinFactNeighborY="-645"/>
      <dgm:spPr/>
    </dgm:pt>
    <dgm:pt modelId="{973E5147-6000-4ED8-B6F5-7ACB2BD92369}" type="pres">
      <dgm:prSet presAssocID="{C4C62FC7-724E-43F1-B027-38809F1755C4}" presName="parTrans" presStyleLbl="bgSibTrans2D1" presStyleIdx="0" presStyleCnt="8"/>
      <dgm:spPr/>
    </dgm:pt>
    <dgm:pt modelId="{76950F9B-B189-4C3D-9800-F2134BF4647F}" type="pres">
      <dgm:prSet presAssocID="{63090689-7CE1-45D7-8CC9-A3DE0072B7E8}" presName="node" presStyleLbl="node1" presStyleIdx="0" presStyleCnt="8">
        <dgm:presLayoutVars>
          <dgm:bulletEnabled val="1"/>
        </dgm:presLayoutVars>
      </dgm:prSet>
      <dgm:spPr/>
    </dgm:pt>
    <dgm:pt modelId="{9BDB96E6-0585-4DBF-9A2F-852EE90297C6}" type="pres">
      <dgm:prSet presAssocID="{C438FAEF-4B01-4CC9-AFEC-40996B7BD6CA}" presName="parTrans" presStyleLbl="bgSibTrans2D1" presStyleIdx="1" presStyleCnt="8"/>
      <dgm:spPr/>
    </dgm:pt>
    <dgm:pt modelId="{3BDEAAF3-26D5-4015-8FD8-77937AE6990A}" type="pres">
      <dgm:prSet presAssocID="{DEED1B1E-B7A1-4830-B6B8-1E3A90517348}" presName="node" presStyleLbl="node1" presStyleIdx="1" presStyleCnt="8">
        <dgm:presLayoutVars>
          <dgm:bulletEnabled val="1"/>
        </dgm:presLayoutVars>
      </dgm:prSet>
      <dgm:spPr/>
    </dgm:pt>
    <dgm:pt modelId="{02D1CF24-9917-4E01-AD99-82781E6642B0}" type="pres">
      <dgm:prSet presAssocID="{CEAED9F6-01F1-45FA-9334-C7C1F1749A4B}" presName="parTrans" presStyleLbl="bgSibTrans2D1" presStyleIdx="2" presStyleCnt="8"/>
      <dgm:spPr/>
    </dgm:pt>
    <dgm:pt modelId="{818A1015-014F-4F15-B9FE-6438AD9CA49F}" type="pres">
      <dgm:prSet presAssocID="{8CEEF4BD-133C-40FC-8DA8-A0457F1B707D}" presName="node" presStyleLbl="node1" presStyleIdx="2" presStyleCnt="8">
        <dgm:presLayoutVars>
          <dgm:bulletEnabled val="1"/>
        </dgm:presLayoutVars>
      </dgm:prSet>
      <dgm:spPr/>
    </dgm:pt>
    <dgm:pt modelId="{ADDCFAD3-D9AB-4BD9-8530-5D8876700D2D}" type="pres">
      <dgm:prSet presAssocID="{2212A1B4-883B-4632-8FBD-C2B14D956A6D}" presName="parTrans" presStyleLbl="bgSibTrans2D1" presStyleIdx="3" presStyleCnt="8"/>
      <dgm:spPr/>
    </dgm:pt>
    <dgm:pt modelId="{00E5DA3A-5483-4BED-B78C-C29C98CB103D}" type="pres">
      <dgm:prSet presAssocID="{B8B64AF3-447B-4706-88B5-6D2181E00F14}" presName="node" presStyleLbl="node1" presStyleIdx="3" presStyleCnt="8">
        <dgm:presLayoutVars>
          <dgm:bulletEnabled val="1"/>
        </dgm:presLayoutVars>
      </dgm:prSet>
      <dgm:spPr/>
    </dgm:pt>
    <dgm:pt modelId="{DD443143-AA61-49BD-B465-134E2051038A}" type="pres">
      <dgm:prSet presAssocID="{3B597B8C-E6A6-4FCD-8DC7-39D9338741EC}" presName="parTrans" presStyleLbl="bgSibTrans2D1" presStyleIdx="4" presStyleCnt="8"/>
      <dgm:spPr/>
    </dgm:pt>
    <dgm:pt modelId="{A97CE7B6-F867-4151-A0FD-3CEE0C598AAB}" type="pres">
      <dgm:prSet presAssocID="{AA2B66BB-8036-46EF-8989-A8ECE2D61C7F}" presName="node" presStyleLbl="node1" presStyleIdx="4" presStyleCnt="8">
        <dgm:presLayoutVars>
          <dgm:bulletEnabled val="1"/>
        </dgm:presLayoutVars>
      </dgm:prSet>
      <dgm:spPr/>
    </dgm:pt>
    <dgm:pt modelId="{C8B1014B-1C10-48F2-98F4-2B61BD463F6A}" type="pres">
      <dgm:prSet presAssocID="{120FDD78-638B-4C58-82DB-1F445D60D97D}" presName="parTrans" presStyleLbl="bgSibTrans2D1" presStyleIdx="5" presStyleCnt="8"/>
      <dgm:spPr/>
    </dgm:pt>
    <dgm:pt modelId="{7D15C50B-B946-4F4E-996B-875A528F4218}" type="pres">
      <dgm:prSet presAssocID="{61C2976F-21AA-4A90-8480-8E4A692E1683}" presName="node" presStyleLbl="node1" presStyleIdx="5" presStyleCnt="8">
        <dgm:presLayoutVars>
          <dgm:bulletEnabled val="1"/>
        </dgm:presLayoutVars>
      </dgm:prSet>
      <dgm:spPr/>
    </dgm:pt>
    <dgm:pt modelId="{13AE3EE2-DD66-4775-B1AB-B0575C84D34B}" type="pres">
      <dgm:prSet presAssocID="{43E843CE-B222-4506-B56D-AF754E2EF3F1}" presName="parTrans" presStyleLbl="bgSibTrans2D1" presStyleIdx="6" presStyleCnt="8"/>
      <dgm:spPr/>
    </dgm:pt>
    <dgm:pt modelId="{99BFD66E-CDC1-4847-84C6-1CE19F4729C8}" type="pres">
      <dgm:prSet presAssocID="{61666815-351A-45A2-9CE8-8516C8515AB4}" presName="node" presStyleLbl="node1" presStyleIdx="6" presStyleCnt="8">
        <dgm:presLayoutVars>
          <dgm:bulletEnabled val="1"/>
        </dgm:presLayoutVars>
      </dgm:prSet>
      <dgm:spPr/>
    </dgm:pt>
    <dgm:pt modelId="{D2149478-2590-4471-A6C4-669A12684A5D}" type="pres">
      <dgm:prSet presAssocID="{6485BC70-DD56-4B66-B509-3F8ABFDF58B7}" presName="parTrans" presStyleLbl="bgSibTrans2D1" presStyleIdx="7" presStyleCnt="8"/>
      <dgm:spPr/>
    </dgm:pt>
    <dgm:pt modelId="{8CB70BFF-4489-42CE-990B-7AD7E20B1D40}" type="pres">
      <dgm:prSet presAssocID="{3D83A40B-DB7D-48C7-8673-3C846C93192F}" presName="node" presStyleLbl="node1" presStyleIdx="7" presStyleCnt="8">
        <dgm:presLayoutVars>
          <dgm:bulletEnabled val="1"/>
        </dgm:presLayoutVars>
      </dgm:prSet>
      <dgm:spPr/>
    </dgm:pt>
  </dgm:ptLst>
  <dgm:cxnLst>
    <dgm:cxn modelId="{72DB9804-82FC-4231-8B37-4146B261D136}" srcId="{2387FAFC-E2B8-4A02-9647-C100E3172766}" destId="{8CEEF4BD-133C-40FC-8DA8-A0457F1B707D}" srcOrd="2" destOrd="0" parTransId="{CEAED9F6-01F1-45FA-9334-C7C1F1749A4B}" sibTransId="{1516F9E4-260F-4BB4-B2A7-B5E635666A7E}"/>
    <dgm:cxn modelId="{E18F9707-D8FE-407B-92EA-A378F5E8356B}" type="presOf" srcId="{63090689-7CE1-45D7-8CC9-A3DE0072B7E8}" destId="{76950F9B-B189-4C3D-9800-F2134BF4647F}" srcOrd="0" destOrd="0" presId="urn:microsoft.com/office/officeart/2005/8/layout/radial4"/>
    <dgm:cxn modelId="{6029680C-5013-4BAC-B651-FAE6B7E27DE4}" type="presOf" srcId="{61C2976F-21AA-4A90-8480-8E4A692E1683}" destId="{7D15C50B-B946-4F4E-996B-875A528F4218}" srcOrd="0" destOrd="0" presId="urn:microsoft.com/office/officeart/2005/8/layout/radial4"/>
    <dgm:cxn modelId="{BB4EB70F-7C4D-429A-886A-6724CC1DB694}" type="presOf" srcId="{3B597B8C-E6A6-4FCD-8DC7-39D9338741EC}" destId="{DD443143-AA61-49BD-B465-134E2051038A}" srcOrd="0" destOrd="0" presId="urn:microsoft.com/office/officeart/2005/8/layout/radial4"/>
    <dgm:cxn modelId="{DB4A8F2B-4DDB-4ADE-97FB-C3415DB4651C}" type="presOf" srcId="{2212A1B4-883B-4632-8FBD-C2B14D956A6D}" destId="{ADDCFAD3-D9AB-4BD9-8530-5D8876700D2D}" srcOrd="0" destOrd="0" presId="urn:microsoft.com/office/officeart/2005/8/layout/radial4"/>
    <dgm:cxn modelId="{66896B3E-C15C-4F9C-8D70-ECF7E96E67A9}" type="presOf" srcId="{C4C62FC7-724E-43F1-B027-38809F1755C4}" destId="{973E5147-6000-4ED8-B6F5-7ACB2BD92369}" srcOrd="0" destOrd="0" presId="urn:microsoft.com/office/officeart/2005/8/layout/radial4"/>
    <dgm:cxn modelId="{0211E05F-1234-457B-A71A-DF36B274B266}" type="presOf" srcId="{DEED1B1E-B7A1-4830-B6B8-1E3A90517348}" destId="{3BDEAAF3-26D5-4015-8FD8-77937AE6990A}" srcOrd="0" destOrd="0" presId="urn:microsoft.com/office/officeart/2005/8/layout/radial4"/>
    <dgm:cxn modelId="{995EB345-1AE9-48E4-A535-EEB2676FB599}" type="presOf" srcId="{43E843CE-B222-4506-B56D-AF754E2EF3F1}" destId="{13AE3EE2-DD66-4775-B1AB-B0575C84D34B}" srcOrd="0" destOrd="0" presId="urn:microsoft.com/office/officeart/2005/8/layout/radial4"/>
    <dgm:cxn modelId="{80130A69-9D0B-40CD-AFEE-6A93484BF6B7}" srcId="{2387FAFC-E2B8-4A02-9647-C100E3172766}" destId="{B8B64AF3-447B-4706-88B5-6D2181E00F14}" srcOrd="3" destOrd="0" parTransId="{2212A1B4-883B-4632-8FBD-C2B14D956A6D}" sibTransId="{3FD5528B-4EB1-4884-98E9-F66E6EF9355B}"/>
    <dgm:cxn modelId="{C394D269-EBB4-4653-A04A-089A77C559D1}" type="presOf" srcId="{61666815-351A-45A2-9CE8-8516C8515AB4}" destId="{99BFD66E-CDC1-4847-84C6-1CE19F4729C8}" srcOrd="0" destOrd="0" presId="urn:microsoft.com/office/officeart/2005/8/layout/radial4"/>
    <dgm:cxn modelId="{81169A6A-65BA-43D7-9F8B-D9136E4B1D42}" type="presOf" srcId="{C438FAEF-4B01-4CC9-AFEC-40996B7BD6CA}" destId="{9BDB96E6-0585-4DBF-9A2F-852EE90297C6}" srcOrd="0" destOrd="0" presId="urn:microsoft.com/office/officeart/2005/8/layout/radial4"/>
    <dgm:cxn modelId="{0E4ACF6E-A8F1-4603-9473-92AAE2FF5512}" type="presOf" srcId="{120FDD78-638B-4C58-82DB-1F445D60D97D}" destId="{C8B1014B-1C10-48F2-98F4-2B61BD463F6A}" srcOrd="0" destOrd="0" presId="urn:microsoft.com/office/officeart/2005/8/layout/radial4"/>
    <dgm:cxn modelId="{1202D76E-265C-49D7-8720-A44A11D95065}" type="presOf" srcId="{CEAED9F6-01F1-45FA-9334-C7C1F1749A4B}" destId="{02D1CF24-9917-4E01-AD99-82781E6642B0}" srcOrd="0" destOrd="0" presId="urn:microsoft.com/office/officeart/2005/8/layout/radial4"/>
    <dgm:cxn modelId="{DFED7377-23AE-4F75-91D6-E0EB24A9C166}" srcId="{2387FAFC-E2B8-4A02-9647-C100E3172766}" destId="{63090689-7CE1-45D7-8CC9-A3DE0072B7E8}" srcOrd="0" destOrd="0" parTransId="{C4C62FC7-724E-43F1-B027-38809F1755C4}" sibTransId="{D2FFB56A-ED76-42AC-8F36-D49F1EE33516}"/>
    <dgm:cxn modelId="{5359EA7E-3B84-4A33-ADA7-134CABE10158}" srcId="{DE7D7C4B-7478-47D7-A040-185F41EA2BF4}" destId="{2387FAFC-E2B8-4A02-9647-C100E3172766}" srcOrd="0" destOrd="0" parTransId="{09415408-1B41-498B-BE24-BD47339A753B}" sibTransId="{3BCF40EC-B5A1-4AA8-810B-9A151ACC2160}"/>
    <dgm:cxn modelId="{CC540182-50F1-4E45-8241-D80B357EFC67}" type="presOf" srcId="{DE7D7C4B-7478-47D7-A040-185F41EA2BF4}" destId="{33CA79B1-94E7-4DEA-9B3C-0218C487A19A}" srcOrd="0" destOrd="0" presId="urn:microsoft.com/office/officeart/2005/8/layout/radial4"/>
    <dgm:cxn modelId="{48445995-1F1D-46FE-8409-A98583A099FA}" type="presOf" srcId="{AA2B66BB-8036-46EF-8989-A8ECE2D61C7F}" destId="{A97CE7B6-F867-4151-A0FD-3CEE0C598AAB}" srcOrd="0" destOrd="0" presId="urn:microsoft.com/office/officeart/2005/8/layout/radial4"/>
    <dgm:cxn modelId="{63681B9D-EAF8-40B3-8262-384314B51FD1}" type="presOf" srcId="{3D83A40B-DB7D-48C7-8673-3C846C93192F}" destId="{8CB70BFF-4489-42CE-990B-7AD7E20B1D40}" srcOrd="0" destOrd="0" presId="urn:microsoft.com/office/officeart/2005/8/layout/radial4"/>
    <dgm:cxn modelId="{2AAD3B9F-7887-4CD8-B2E2-311AFA536A4C}" type="presOf" srcId="{6485BC70-DD56-4B66-B509-3F8ABFDF58B7}" destId="{D2149478-2590-4471-A6C4-669A12684A5D}" srcOrd="0" destOrd="0" presId="urn:microsoft.com/office/officeart/2005/8/layout/radial4"/>
    <dgm:cxn modelId="{41CCD5A6-A498-4CFC-B0CA-F050547A3037}" srcId="{2387FAFC-E2B8-4A02-9647-C100E3172766}" destId="{61C2976F-21AA-4A90-8480-8E4A692E1683}" srcOrd="5" destOrd="0" parTransId="{120FDD78-638B-4C58-82DB-1F445D60D97D}" sibTransId="{C7C0A009-7234-4046-B7BA-A4F1A7BA0250}"/>
    <dgm:cxn modelId="{5F050CA7-3F78-43DD-8FF2-2EEB91E01ABD}" srcId="{2387FAFC-E2B8-4A02-9647-C100E3172766}" destId="{AA2B66BB-8036-46EF-8989-A8ECE2D61C7F}" srcOrd="4" destOrd="0" parTransId="{3B597B8C-E6A6-4FCD-8DC7-39D9338741EC}" sibTransId="{950096AD-5A4D-4199-84FF-6D7D0B72CC30}"/>
    <dgm:cxn modelId="{AFDD0EA7-0137-4E73-9531-A7807E29CC7C}" srcId="{2387FAFC-E2B8-4A02-9647-C100E3172766}" destId="{3D83A40B-DB7D-48C7-8673-3C846C93192F}" srcOrd="7" destOrd="0" parTransId="{6485BC70-DD56-4B66-B509-3F8ABFDF58B7}" sibTransId="{3B934574-0C17-4208-A3A9-F8D9B0F49784}"/>
    <dgm:cxn modelId="{49F80CBE-9353-4958-AE3A-896F9EA0D51D}" type="presOf" srcId="{8CEEF4BD-133C-40FC-8DA8-A0457F1B707D}" destId="{818A1015-014F-4F15-B9FE-6438AD9CA49F}" srcOrd="0" destOrd="0" presId="urn:microsoft.com/office/officeart/2005/8/layout/radial4"/>
    <dgm:cxn modelId="{5A325ACA-F731-4C08-B2E7-ABE2B02F27A5}" type="presOf" srcId="{2387FAFC-E2B8-4A02-9647-C100E3172766}" destId="{5C93A6C0-1601-4AA4-B9D4-7DD8EF94A57E}" srcOrd="0" destOrd="0" presId="urn:microsoft.com/office/officeart/2005/8/layout/radial4"/>
    <dgm:cxn modelId="{0947BBEC-8A0D-4B80-BF72-596460C0B874}" srcId="{2387FAFC-E2B8-4A02-9647-C100E3172766}" destId="{DEED1B1E-B7A1-4830-B6B8-1E3A90517348}" srcOrd="1" destOrd="0" parTransId="{C438FAEF-4B01-4CC9-AFEC-40996B7BD6CA}" sibTransId="{3489CA9B-921E-455E-9326-8AA8C27AC5B1}"/>
    <dgm:cxn modelId="{E1C818F0-89F4-41B8-8039-B9D75DB080FE}" type="presOf" srcId="{B8B64AF3-447B-4706-88B5-6D2181E00F14}" destId="{00E5DA3A-5483-4BED-B78C-C29C98CB103D}" srcOrd="0" destOrd="0" presId="urn:microsoft.com/office/officeart/2005/8/layout/radial4"/>
    <dgm:cxn modelId="{5DB367FB-642C-47DB-A1EC-731F608C1822}" srcId="{2387FAFC-E2B8-4A02-9647-C100E3172766}" destId="{61666815-351A-45A2-9CE8-8516C8515AB4}" srcOrd="6" destOrd="0" parTransId="{43E843CE-B222-4506-B56D-AF754E2EF3F1}" sibTransId="{00671836-F82F-47D2-8CC0-5805DA16EECB}"/>
    <dgm:cxn modelId="{3D172C75-D32F-49F9-A9D1-A2B8AE4A9EBA}" type="presParOf" srcId="{33CA79B1-94E7-4DEA-9B3C-0218C487A19A}" destId="{5C93A6C0-1601-4AA4-B9D4-7DD8EF94A57E}" srcOrd="0" destOrd="0" presId="urn:microsoft.com/office/officeart/2005/8/layout/radial4"/>
    <dgm:cxn modelId="{31F8BBA9-B853-461B-B740-8A67E96A9186}" type="presParOf" srcId="{33CA79B1-94E7-4DEA-9B3C-0218C487A19A}" destId="{973E5147-6000-4ED8-B6F5-7ACB2BD92369}" srcOrd="1" destOrd="0" presId="urn:microsoft.com/office/officeart/2005/8/layout/radial4"/>
    <dgm:cxn modelId="{5FBDBA0D-B1E4-4888-815D-1570ED9555F2}" type="presParOf" srcId="{33CA79B1-94E7-4DEA-9B3C-0218C487A19A}" destId="{76950F9B-B189-4C3D-9800-F2134BF4647F}" srcOrd="2" destOrd="0" presId="urn:microsoft.com/office/officeart/2005/8/layout/radial4"/>
    <dgm:cxn modelId="{4363D2A8-5408-4C6C-A46C-7A630F87342D}" type="presParOf" srcId="{33CA79B1-94E7-4DEA-9B3C-0218C487A19A}" destId="{9BDB96E6-0585-4DBF-9A2F-852EE90297C6}" srcOrd="3" destOrd="0" presId="urn:microsoft.com/office/officeart/2005/8/layout/radial4"/>
    <dgm:cxn modelId="{E70700E4-8EC2-40F7-9DEF-215C162A14A2}" type="presParOf" srcId="{33CA79B1-94E7-4DEA-9B3C-0218C487A19A}" destId="{3BDEAAF3-26D5-4015-8FD8-77937AE6990A}" srcOrd="4" destOrd="0" presId="urn:microsoft.com/office/officeart/2005/8/layout/radial4"/>
    <dgm:cxn modelId="{4F296400-562E-4125-9A42-DEA668AADA95}" type="presParOf" srcId="{33CA79B1-94E7-4DEA-9B3C-0218C487A19A}" destId="{02D1CF24-9917-4E01-AD99-82781E6642B0}" srcOrd="5" destOrd="0" presId="urn:microsoft.com/office/officeart/2005/8/layout/radial4"/>
    <dgm:cxn modelId="{D608B77E-5EDE-406F-90EF-B1DA5A6290CB}" type="presParOf" srcId="{33CA79B1-94E7-4DEA-9B3C-0218C487A19A}" destId="{818A1015-014F-4F15-B9FE-6438AD9CA49F}" srcOrd="6" destOrd="0" presId="urn:microsoft.com/office/officeart/2005/8/layout/radial4"/>
    <dgm:cxn modelId="{6D81D678-4B3E-4EEA-BC6E-F9BAEB792A5C}" type="presParOf" srcId="{33CA79B1-94E7-4DEA-9B3C-0218C487A19A}" destId="{ADDCFAD3-D9AB-4BD9-8530-5D8876700D2D}" srcOrd="7" destOrd="0" presId="urn:microsoft.com/office/officeart/2005/8/layout/radial4"/>
    <dgm:cxn modelId="{533EC782-D126-40D3-BE2B-88212D79C82C}" type="presParOf" srcId="{33CA79B1-94E7-4DEA-9B3C-0218C487A19A}" destId="{00E5DA3A-5483-4BED-B78C-C29C98CB103D}" srcOrd="8" destOrd="0" presId="urn:microsoft.com/office/officeart/2005/8/layout/radial4"/>
    <dgm:cxn modelId="{A410AF51-5734-414F-92E5-29EACDA75DD5}" type="presParOf" srcId="{33CA79B1-94E7-4DEA-9B3C-0218C487A19A}" destId="{DD443143-AA61-49BD-B465-134E2051038A}" srcOrd="9" destOrd="0" presId="urn:microsoft.com/office/officeart/2005/8/layout/radial4"/>
    <dgm:cxn modelId="{5AB72C87-2398-41A5-9368-2AC6B1AD4E7F}" type="presParOf" srcId="{33CA79B1-94E7-4DEA-9B3C-0218C487A19A}" destId="{A97CE7B6-F867-4151-A0FD-3CEE0C598AAB}" srcOrd="10" destOrd="0" presId="urn:microsoft.com/office/officeart/2005/8/layout/radial4"/>
    <dgm:cxn modelId="{CCCB38A7-CA6C-4B03-ACB8-19D23D55C277}" type="presParOf" srcId="{33CA79B1-94E7-4DEA-9B3C-0218C487A19A}" destId="{C8B1014B-1C10-48F2-98F4-2B61BD463F6A}" srcOrd="11" destOrd="0" presId="urn:microsoft.com/office/officeart/2005/8/layout/radial4"/>
    <dgm:cxn modelId="{D2DA8208-951E-43ED-A98F-3ACD8191E4F7}" type="presParOf" srcId="{33CA79B1-94E7-4DEA-9B3C-0218C487A19A}" destId="{7D15C50B-B946-4F4E-996B-875A528F4218}" srcOrd="12" destOrd="0" presId="urn:microsoft.com/office/officeart/2005/8/layout/radial4"/>
    <dgm:cxn modelId="{843D4423-1DD3-4001-B2EB-6E9B2F8BB0E8}" type="presParOf" srcId="{33CA79B1-94E7-4DEA-9B3C-0218C487A19A}" destId="{13AE3EE2-DD66-4775-B1AB-B0575C84D34B}" srcOrd="13" destOrd="0" presId="urn:microsoft.com/office/officeart/2005/8/layout/radial4"/>
    <dgm:cxn modelId="{0D90EB19-5601-4CC1-8749-F5F3CC97EC23}" type="presParOf" srcId="{33CA79B1-94E7-4DEA-9B3C-0218C487A19A}" destId="{99BFD66E-CDC1-4847-84C6-1CE19F4729C8}" srcOrd="14" destOrd="0" presId="urn:microsoft.com/office/officeart/2005/8/layout/radial4"/>
    <dgm:cxn modelId="{80B389BA-CB09-47AF-8009-80B38B881BD2}" type="presParOf" srcId="{33CA79B1-94E7-4DEA-9B3C-0218C487A19A}" destId="{D2149478-2590-4471-A6C4-669A12684A5D}" srcOrd="15" destOrd="0" presId="urn:microsoft.com/office/officeart/2005/8/layout/radial4"/>
    <dgm:cxn modelId="{B2EEB76D-3809-4D7C-B134-931FBD6B812F}" type="presParOf" srcId="{33CA79B1-94E7-4DEA-9B3C-0218C487A19A}" destId="{8CB70BFF-4489-42CE-990B-7AD7E20B1D40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F4D958-490F-4A28-B05B-63A7871169C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PE"/>
        </a:p>
      </dgm:t>
    </dgm:pt>
    <dgm:pt modelId="{038CBD8A-7930-476B-9B6F-78B17EC2166D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PE" sz="1400" b="1" dirty="0"/>
            <a:t>Código de IE</a:t>
          </a:r>
        </a:p>
      </dgm:t>
    </dgm:pt>
    <dgm:pt modelId="{E7694C51-75E3-4B43-AD2F-02C821A11A81}" type="parTrans" cxnId="{4B51068B-8967-45D2-9433-3D8A6CA9D5D9}">
      <dgm:prSet/>
      <dgm:spPr/>
      <dgm:t>
        <a:bodyPr/>
        <a:lstStyle/>
        <a:p>
          <a:endParaRPr lang="es-PE"/>
        </a:p>
      </dgm:t>
    </dgm:pt>
    <dgm:pt modelId="{71031644-133E-488D-8482-AD9D7855F527}" type="sibTrans" cxnId="{4B51068B-8967-45D2-9433-3D8A6CA9D5D9}">
      <dgm:prSet/>
      <dgm:spPr/>
      <dgm:t>
        <a:bodyPr/>
        <a:lstStyle/>
        <a:p>
          <a:endParaRPr lang="es-PE"/>
        </a:p>
      </dgm:t>
    </dgm:pt>
    <dgm:pt modelId="{AA16C09A-FD29-4CCF-BBFC-6788B93A1369}">
      <dgm:prSet phldrT="[Texto]" custT="1"/>
      <dgm:spPr>
        <a:solidFill>
          <a:srgbClr val="B43500"/>
        </a:solidFill>
      </dgm:spPr>
      <dgm:t>
        <a:bodyPr/>
        <a:lstStyle/>
        <a:p>
          <a:r>
            <a:rPr lang="es-PE" sz="1400" b="1" dirty="0"/>
            <a:t>Código de local</a:t>
          </a:r>
        </a:p>
      </dgm:t>
    </dgm:pt>
    <dgm:pt modelId="{352018CE-7041-4701-A22A-F5FD0993CF05}" type="parTrans" cxnId="{39E54D28-634B-49AF-8DA0-A3BAF576A797}">
      <dgm:prSet/>
      <dgm:spPr/>
      <dgm:t>
        <a:bodyPr/>
        <a:lstStyle/>
        <a:p>
          <a:endParaRPr lang="es-PE"/>
        </a:p>
      </dgm:t>
    </dgm:pt>
    <dgm:pt modelId="{DAFA7B74-66E7-4587-A808-1401AE19419A}" type="sibTrans" cxnId="{39E54D28-634B-49AF-8DA0-A3BAF576A797}">
      <dgm:prSet/>
      <dgm:spPr/>
      <dgm:t>
        <a:bodyPr/>
        <a:lstStyle/>
        <a:p>
          <a:endParaRPr lang="es-PE"/>
        </a:p>
      </dgm:t>
    </dgm:pt>
    <dgm:pt modelId="{ABF64C61-32A4-4E18-98CF-9B0A19B49A02}">
      <dgm:prSet phldrT="[Tex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s-PE" sz="1400" b="1" dirty="0"/>
            <a:t>Código modular</a:t>
          </a:r>
        </a:p>
      </dgm:t>
    </dgm:pt>
    <dgm:pt modelId="{3F0D1FF1-D886-4AFC-8BEF-015F09B49598}" type="parTrans" cxnId="{42FDCEF5-ECFF-4646-86EA-78823087F84E}">
      <dgm:prSet/>
      <dgm:spPr/>
      <dgm:t>
        <a:bodyPr/>
        <a:lstStyle/>
        <a:p>
          <a:endParaRPr lang="es-PE"/>
        </a:p>
      </dgm:t>
    </dgm:pt>
    <dgm:pt modelId="{68339227-1B25-40F2-A981-2176303ECE10}" type="sibTrans" cxnId="{42FDCEF5-ECFF-4646-86EA-78823087F84E}">
      <dgm:prSet/>
      <dgm:spPr/>
      <dgm:t>
        <a:bodyPr/>
        <a:lstStyle/>
        <a:p>
          <a:endParaRPr lang="es-PE"/>
        </a:p>
      </dgm:t>
    </dgm:pt>
    <dgm:pt modelId="{51D5FF3F-6E67-4D17-877A-1657FE6EA75E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PE" sz="1000" b="1" dirty="0"/>
            <a:t>Código de </a:t>
          </a:r>
          <a:r>
            <a:rPr lang="es-PE" sz="1000" b="1" dirty="0" err="1"/>
            <a:t>Estableci</a:t>
          </a:r>
          <a:r>
            <a:rPr lang="es-PE" sz="1000" b="1" dirty="0"/>
            <a:t>-miento Educativo</a:t>
          </a:r>
        </a:p>
      </dgm:t>
    </dgm:pt>
    <dgm:pt modelId="{52B72BF5-CC3E-4059-8A25-EF106C7E8002}" type="parTrans" cxnId="{4395DCCD-03C0-4689-86C6-5819504A3DB6}">
      <dgm:prSet/>
      <dgm:spPr/>
      <dgm:t>
        <a:bodyPr/>
        <a:lstStyle/>
        <a:p>
          <a:endParaRPr lang="es-PE"/>
        </a:p>
      </dgm:t>
    </dgm:pt>
    <dgm:pt modelId="{1FD2E401-E5EE-4303-9738-1AAD33AD9631}" type="sibTrans" cxnId="{4395DCCD-03C0-4689-86C6-5819504A3DB6}">
      <dgm:prSet/>
      <dgm:spPr/>
      <dgm:t>
        <a:bodyPr/>
        <a:lstStyle/>
        <a:p>
          <a:endParaRPr lang="es-PE"/>
        </a:p>
      </dgm:t>
    </dgm:pt>
    <dgm:pt modelId="{405BF002-13B5-4EF2-A791-642F7FDBB9EE}" type="pres">
      <dgm:prSet presAssocID="{32F4D958-490F-4A28-B05B-63A7871169C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9E551F8-0E41-44AF-8DB7-07CDCB5CBDA4}" type="pres">
      <dgm:prSet presAssocID="{32F4D958-490F-4A28-B05B-63A7871169C2}" presName="cycle" presStyleCnt="0"/>
      <dgm:spPr/>
    </dgm:pt>
    <dgm:pt modelId="{419FA639-D4C5-4DB2-927B-C81E9C51AE01}" type="pres">
      <dgm:prSet presAssocID="{32F4D958-490F-4A28-B05B-63A7871169C2}" presName="centerShape" presStyleCnt="0"/>
      <dgm:spPr/>
    </dgm:pt>
    <dgm:pt modelId="{3916557F-A357-40D9-BBA1-13A857DD880A}" type="pres">
      <dgm:prSet presAssocID="{32F4D958-490F-4A28-B05B-63A7871169C2}" presName="connSite" presStyleLbl="node1" presStyleIdx="0" presStyleCnt="5"/>
      <dgm:spPr/>
    </dgm:pt>
    <dgm:pt modelId="{99362CB3-E05D-41C9-92C2-1BFB122DEE99}" type="pres">
      <dgm:prSet presAssocID="{32F4D958-490F-4A28-B05B-63A7871169C2}" presName="visible" presStyleLbl="node1" presStyleIdx="0" presStyleCnt="5" custScaleX="92611" custScaleY="84469"/>
      <dgm:spPr>
        <a:solidFill>
          <a:schemeClr val="bg1"/>
        </a:solidFill>
      </dgm:spPr>
    </dgm:pt>
    <dgm:pt modelId="{4989618B-1883-4D14-9D85-3CDF3DCCC97D}" type="pres">
      <dgm:prSet presAssocID="{E7694C51-75E3-4B43-AD2F-02C821A11A81}" presName="Name25" presStyleLbl="parChTrans1D1" presStyleIdx="0" presStyleCnt="4"/>
      <dgm:spPr/>
    </dgm:pt>
    <dgm:pt modelId="{7F59AE39-B9B7-4E2F-994F-612E0026C7E8}" type="pres">
      <dgm:prSet presAssocID="{038CBD8A-7930-476B-9B6F-78B17EC2166D}" presName="node" presStyleCnt="0"/>
      <dgm:spPr/>
    </dgm:pt>
    <dgm:pt modelId="{2D31F8BC-D94F-4010-843A-0601DC1BE119}" type="pres">
      <dgm:prSet presAssocID="{038CBD8A-7930-476B-9B6F-78B17EC2166D}" presName="parentNode" presStyleLbl="node1" presStyleIdx="1" presStyleCnt="5" custScaleX="124201" custScaleY="124201">
        <dgm:presLayoutVars>
          <dgm:chMax val="1"/>
          <dgm:bulletEnabled val="1"/>
        </dgm:presLayoutVars>
      </dgm:prSet>
      <dgm:spPr/>
    </dgm:pt>
    <dgm:pt modelId="{F4B3E3A3-83A5-416A-AED6-71CDC8FDE64C}" type="pres">
      <dgm:prSet presAssocID="{038CBD8A-7930-476B-9B6F-78B17EC2166D}" presName="childNode" presStyleLbl="revTx" presStyleIdx="0" presStyleCnt="0">
        <dgm:presLayoutVars>
          <dgm:bulletEnabled val="1"/>
        </dgm:presLayoutVars>
      </dgm:prSet>
      <dgm:spPr/>
    </dgm:pt>
    <dgm:pt modelId="{B971477B-1FDA-4450-BDB2-AC541D44C818}" type="pres">
      <dgm:prSet presAssocID="{352018CE-7041-4701-A22A-F5FD0993CF05}" presName="Name25" presStyleLbl="parChTrans1D1" presStyleIdx="1" presStyleCnt="4"/>
      <dgm:spPr/>
    </dgm:pt>
    <dgm:pt modelId="{56A1BD5E-6835-4A37-AE31-47234E76F47B}" type="pres">
      <dgm:prSet presAssocID="{AA16C09A-FD29-4CCF-BBFC-6788B93A1369}" presName="node" presStyleCnt="0"/>
      <dgm:spPr/>
    </dgm:pt>
    <dgm:pt modelId="{7240AB28-0CC1-4D0D-B608-62594B8A9ACC}" type="pres">
      <dgm:prSet presAssocID="{AA16C09A-FD29-4CCF-BBFC-6788B93A1369}" presName="parentNode" presStyleLbl="node1" presStyleIdx="2" presStyleCnt="5" custScaleX="124201" custScaleY="124201">
        <dgm:presLayoutVars>
          <dgm:chMax val="1"/>
          <dgm:bulletEnabled val="1"/>
        </dgm:presLayoutVars>
      </dgm:prSet>
      <dgm:spPr/>
    </dgm:pt>
    <dgm:pt modelId="{AFBA5159-6308-4C2C-9F0A-CE2CBDD9A2FF}" type="pres">
      <dgm:prSet presAssocID="{AA16C09A-FD29-4CCF-BBFC-6788B93A1369}" presName="childNode" presStyleLbl="revTx" presStyleIdx="0" presStyleCnt="0">
        <dgm:presLayoutVars>
          <dgm:bulletEnabled val="1"/>
        </dgm:presLayoutVars>
      </dgm:prSet>
      <dgm:spPr/>
    </dgm:pt>
    <dgm:pt modelId="{501CE764-1C7F-40A3-94F0-4A0F95C4CC91}" type="pres">
      <dgm:prSet presAssocID="{3F0D1FF1-D886-4AFC-8BEF-015F09B49598}" presName="Name25" presStyleLbl="parChTrans1D1" presStyleIdx="2" presStyleCnt="4"/>
      <dgm:spPr/>
    </dgm:pt>
    <dgm:pt modelId="{3FBD57C5-9B45-4726-A281-7FC6EABECD87}" type="pres">
      <dgm:prSet presAssocID="{ABF64C61-32A4-4E18-98CF-9B0A19B49A02}" presName="node" presStyleCnt="0"/>
      <dgm:spPr/>
    </dgm:pt>
    <dgm:pt modelId="{9AB90627-4331-4E51-A14F-97A871047227}" type="pres">
      <dgm:prSet presAssocID="{ABF64C61-32A4-4E18-98CF-9B0A19B49A02}" presName="parentNode" presStyleLbl="node1" presStyleIdx="3" presStyleCnt="5" custScaleX="124201" custScaleY="124201">
        <dgm:presLayoutVars>
          <dgm:chMax val="1"/>
          <dgm:bulletEnabled val="1"/>
        </dgm:presLayoutVars>
      </dgm:prSet>
      <dgm:spPr/>
    </dgm:pt>
    <dgm:pt modelId="{C84C7016-236C-417E-9F9F-1897D33D4042}" type="pres">
      <dgm:prSet presAssocID="{ABF64C61-32A4-4E18-98CF-9B0A19B49A02}" presName="childNode" presStyleLbl="revTx" presStyleIdx="0" presStyleCnt="0">
        <dgm:presLayoutVars>
          <dgm:bulletEnabled val="1"/>
        </dgm:presLayoutVars>
      </dgm:prSet>
      <dgm:spPr/>
    </dgm:pt>
    <dgm:pt modelId="{5ECDBC8B-DF4E-4297-AD9A-EC7B1090333B}" type="pres">
      <dgm:prSet presAssocID="{52B72BF5-CC3E-4059-8A25-EF106C7E8002}" presName="Name25" presStyleLbl="parChTrans1D1" presStyleIdx="3" presStyleCnt="4"/>
      <dgm:spPr/>
    </dgm:pt>
    <dgm:pt modelId="{632C688A-49C9-4556-A83C-9C3E9A400696}" type="pres">
      <dgm:prSet presAssocID="{51D5FF3F-6E67-4D17-877A-1657FE6EA75E}" presName="node" presStyleCnt="0"/>
      <dgm:spPr/>
    </dgm:pt>
    <dgm:pt modelId="{238EE2F9-76B7-48B9-9DB9-99B086118330}" type="pres">
      <dgm:prSet presAssocID="{51D5FF3F-6E67-4D17-877A-1657FE6EA75E}" presName="parentNode" presStyleLbl="node1" presStyleIdx="4" presStyleCnt="5" custScaleX="124201" custScaleY="124201">
        <dgm:presLayoutVars>
          <dgm:chMax val="1"/>
          <dgm:bulletEnabled val="1"/>
        </dgm:presLayoutVars>
      </dgm:prSet>
      <dgm:spPr/>
    </dgm:pt>
    <dgm:pt modelId="{B8B4494B-E8FE-46DA-88FA-6542FC435F3C}" type="pres">
      <dgm:prSet presAssocID="{51D5FF3F-6E67-4D17-877A-1657FE6EA75E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7BE20607-55CB-439B-ABAB-62D227FA67C7}" type="presOf" srcId="{AA16C09A-FD29-4CCF-BBFC-6788B93A1369}" destId="{7240AB28-0CC1-4D0D-B608-62594B8A9ACC}" srcOrd="0" destOrd="0" presId="urn:microsoft.com/office/officeart/2005/8/layout/radial2"/>
    <dgm:cxn modelId="{E2AC5418-6094-4466-81E5-203544FA9701}" type="presOf" srcId="{3F0D1FF1-D886-4AFC-8BEF-015F09B49598}" destId="{501CE764-1C7F-40A3-94F0-4A0F95C4CC91}" srcOrd="0" destOrd="0" presId="urn:microsoft.com/office/officeart/2005/8/layout/radial2"/>
    <dgm:cxn modelId="{F00FEF26-5516-462C-82ED-6271A112673E}" type="presOf" srcId="{52B72BF5-CC3E-4059-8A25-EF106C7E8002}" destId="{5ECDBC8B-DF4E-4297-AD9A-EC7B1090333B}" srcOrd="0" destOrd="0" presId="urn:microsoft.com/office/officeart/2005/8/layout/radial2"/>
    <dgm:cxn modelId="{16284428-E87D-468F-8376-572AF3A885CB}" type="presOf" srcId="{51D5FF3F-6E67-4D17-877A-1657FE6EA75E}" destId="{238EE2F9-76B7-48B9-9DB9-99B086118330}" srcOrd="0" destOrd="0" presId="urn:microsoft.com/office/officeart/2005/8/layout/radial2"/>
    <dgm:cxn modelId="{39E54D28-634B-49AF-8DA0-A3BAF576A797}" srcId="{32F4D958-490F-4A28-B05B-63A7871169C2}" destId="{AA16C09A-FD29-4CCF-BBFC-6788B93A1369}" srcOrd="1" destOrd="0" parTransId="{352018CE-7041-4701-A22A-F5FD0993CF05}" sibTransId="{DAFA7B74-66E7-4587-A808-1401AE19419A}"/>
    <dgm:cxn modelId="{1B575134-7CDB-416B-AB37-207C9E7818DD}" type="presOf" srcId="{ABF64C61-32A4-4E18-98CF-9B0A19B49A02}" destId="{9AB90627-4331-4E51-A14F-97A871047227}" srcOrd="0" destOrd="0" presId="urn:microsoft.com/office/officeart/2005/8/layout/radial2"/>
    <dgm:cxn modelId="{E09D7652-71E3-4159-8BCC-BFBFF0BB08A0}" type="presOf" srcId="{E7694C51-75E3-4B43-AD2F-02C821A11A81}" destId="{4989618B-1883-4D14-9D85-3CDF3DCCC97D}" srcOrd="0" destOrd="0" presId="urn:microsoft.com/office/officeart/2005/8/layout/radial2"/>
    <dgm:cxn modelId="{4B51068B-8967-45D2-9433-3D8A6CA9D5D9}" srcId="{32F4D958-490F-4A28-B05B-63A7871169C2}" destId="{038CBD8A-7930-476B-9B6F-78B17EC2166D}" srcOrd="0" destOrd="0" parTransId="{E7694C51-75E3-4B43-AD2F-02C821A11A81}" sibTransId="{71031644-133E-488D-8482-AD9D7855F527}"/>
    <dgm:cxn modelId="{52D253AC-DF3E-42A2-B929-83271CB30A3F}" type="presOf" srcId="{038CBD8A-7930-476B-9B6F-78B17EC2166D}" destId="{2D31F8BC-D94F-4010-843A-0601DC1BE119}" srcOrd="0" destOrd="0" presId="urn:microsoft.com/office/officeart/2005/8/layout/radial2"/>
    <dgm:cxn modelId="{5B19ABC8-4724-46A2-8E1E-0FBF975B33EE}" type="presOf" srcId="{32F4D958-490F-4A28-B05B-63A7871169C2}" destId="{405BF002-13B5-4EF2-A791-642F7FDBB9EE}" srcOrd="0" destOrd="0" presId="urn:microsoft.com/office/officeart/2005/8/layout/radial2"/>
    <dgm:cxn modelId="{4395DCCD-03C0-4689-86C6-5819504A3DB6}" srcId="{32F4D958-490F-4A28-B05B-63A7871169C2}" destId="{51D5FF3F-6E67-4D17-877A-1657FE6EA75E}" srcOrd="3" destOrd="0" parTransId="{52B72BF5-CC3E-4059-8A25-EF106C7E8002}" sibTransId="{1FD2E401-E5EE-4303-9738-1AAD33AD9631}"/>
    <dgm:cxn modelId="{4B199ACE-9106-4DDA-BAAD-5FFB08B5BFC9}" type="presOf" srcId="{352018CE-7041-4701-A22A-F5FD0993CF05}" destId="{B971477B-1FDA-4450-BDB2-AC541D44C818}" srcOrd="0" destOrd="0" presId="urn:microsoft.com/office/officeart/2005/8/layout/radial2"/>
    <dgm:cxn modelId="{42FDCEF5-ECFF-4646-86EA-78823087F84E}" srcId="{32F4D958-490F-4A28-B05B-63A7871169C2}" destId="{ABF64C61-32A4-4E18-98CF-9B0A19B49A02}" srcOrd="2" destOrd="0" parTransId="{3F0D1FF1-D886-4AFC-8BEF-015F09B49598}" sibTransId="{68339227-1B25-40F2-A981-2176303ECE10}"/>
    <dgm:cxn modelId="{27524901-8A77-48B4-BBC7-1D0684F452C6}" type="presParOf" srcId="{405BF002-13B5-4EF2-A791-642F7FDBB9EE}" destId="{E9E551F8-0E41-44AF-8DB7-07CDCB5CBDA4}" srcOrd="0" destOrd="0" presId="urn:microsoft.com/office/officeart/2005/8/layout/radial2"/>
    <dgm:cxn modelId="{DD709CFC-1DE9-4909-8DA0-A71767219604}" type="presParOf" srcId="{E9E551F8-0E41-44AF-8DB7-07CDCB5CBDA4}" destId="{419FA639-D4C5-4DB2-927B-C81E9C51AE01}" srcOrd="0" destOrd="0" presId="urn:microsoft.com/office/officeart/2005/8/layout/radial2"/>
    <dgm:cxn modelId="{96CF96F8-ACFE-41EB-B5C6-4B9550603F2E}" type="presParOf" srcId="{419FA639-D4C5-4DB2-927B-C81E9C51AE01}" destId="{3916557F-A357-40D9-BBA1-13A857DD880A}" srcOrd="0" destOrd="0" presId="urn:microsoft.com/office/officeart/2005/8/layout/radial2"/>
    <dgm:cxn modelId="{E5B0BEE0-DC45-42E0-8928-2365C8D679D3}" type="presParOf" srcId="{419FA639-D4C5-4DB2-927B-C81E9C51AE01}" destId="{99362CB3-E05D-41C9-92C2-1BFB122DEE99}" srcOrd="1" destOrd="0" presId="urn:microsoft.com/office/officeart/2005/8/layout/radial2"/>
    <dgm:cxn modelId="{5F7716A1-2E7A-4D4E-A41F-850FEE0489B1}" type="presParOf" srcId="{E9E551F8-0E41-44AF-8DB7-07CDCB5CBDA4}" destId="{4989618B-1883-4D14-9D85-3CDF3DCCC97D}" srcOrd="1" destOrd="0" presId="urn:microsoft.com/office/officeart/2005/8/layout/radial2"/>
    <dgm:cxn modelId="{4D83F350-A232-48DD-99DC-249F6D18DC30}" type="presParOf" srcId="{E9E551F8-0E41-44AF-8DB7-07CDCB5CBDA4}" destId="{7F59AE39-B9B7-4E2F-994F-612E0026C7E8}" srcOrd="2" destOrd="0" presId="urn:microsoft.com/office/officeart/2005/8/layout/radial2"/>
    <dgm:cxn modelId="{AFBF2247-884E-449B-87A8-086AD15B6465}" type="presParOf" srcId="{7F59AE39-B9B7-4E2F-994F-612E0026C7E8}" destId="{2D31F8BC-D94F-4010-843A-0601DC1BE119}" srcOrd="0" destOrd="0" presId="urn:microsoft.com/office/officeart/2005/8/layout/radial2"/>
    <dgm:cxn modelId="{0D6F6BB7-DDFE-48D2-8F38-A0A3C1442EE0}" type="presParOf" srcId="{7F59AE39-B9B7-4E2F-994F-612E0026C7E8}" destId="{F4B3E3A3-83A5-416A-AED6-71CDC8FDE64C}" srcOrd="1" destOrd="0" presId="urn:microsoft.com/office/officeart/2005/8/layout/radial2"/>
    <dgm:cxn modelId="{E6175693-B2E7-41AA-883B-A18D264A4596}" type="presParOf" srcId="{E9E551F8-0E41-44AF-8DB7-07CDCB5CBDA4}" destId="{B971477B-1FDA-4450-BDB2-AC541D44C818}" srcOrd="3" destOrd="0" presId="urn:microsoft.com/office/officeart/2005/8/layout/radial2"/>
    <dgm:cxn modelId="{6C7845C9-5EF3-40D3-9D1F-31C48E63145C}" type="presParOf" srcId="{E9E551F8-0E41-44AF-8DB7-07CDCB5CBDA4}" destId="{56A1BD5E-6835-4A37-AE31-47234E76F47B}" srcOrd="4" destOrd="0" presId="urn:microsoft.com/office/officeart/2005/8/layout/radial2"/>
    <dgm:cxn modelId="{6CF0558D-0D3F-4902-BA7B-A6FC3E4B03E3}" type="presParOf" srcId="{56A1BD5E-6835-4A37-AE31-47234E76F47B}" destId="{7240AB28-0CC1-4D0D-B608-62594B8A9ACC}" srcOrd="0" destOrd="0" presId="urn:microsoft.com/office/officeart/2005/8/layout/radial2"/>
    <dgm:cxn modelId="{C2F6F6A4-AD3E-4260-A811-0B99833035AB}" type="presParOf" srcId="{56A1BD5E-6835-4A37-AE31-47234E76F47B}" destId="{AFBA5159-6308-4C2C-9F0A-CE2CBDD9A2FF}" srcOrd="1" destOrd="0" presId="urn:microsoft.com/office/officeart/2005/8/layout/radial2"/>
    <dgm:cxn modelId="{2E8DD28F-997F-4B98-BB67-A3258776DB0B}" type="presParOf" srcId="{E9E551F8-0E41-44AF-8DB7-07CDCB5CBDA4}" destId="{501CE764-1C7F-40A3-94F0-4A0F95C4CC91}" srcOrd="5" destOrd="0" presId="urn:microsoft.com/office/officeart/2005/8/layout/radial2"/>
    <dgm:cxn modelId="{FE337862-2390-429B-88FD-EECC4E407282}" type="presParOf" srcId="{E9E551F8-0E41-44AF-8DB7-07CDCB5CBDA4}" destId="{3FBD57C5-9B45-4726-A281-7FC6EABECD87}" srcOrd="6" destOrd="0" presId="urn:microsoft.com/office/officeart/2005/8/layout/radial2"/>
    <dgm:cxn modelId="{6D1BD19E-C269-4923-8B78-189A6CA6951F}" type="presParOf" srcId="{3FBD57C5-9B45-4726-A281-7FC6EABECD87}" destId="{9AB90627-4331-4E51-A14F-97A871047227}" srcOrd="0" destOrd="0" presId="urn:microsoft.com/office/officeart/2005/8/layout/radial2"/>
    <dgm:cxn modelId="{2B5918DE-44B6-47F2-B2F3-E02BCD7840A1}" type="presParOf" srcId="{3FBD57C5-9B45-4726-A281-7FC6EABECD87}" destId="{C84C7016-236C-417E-9F9F-1897D33D4042}" srcOrd="1" destOrd="0" presId="urn:microsoft.com/office/officeart/2005/8/layout/radial2"/>
    <dgm:cxn modelId="{E2A3F609-B8EF-4A92-8AA8-DC7A2B1AB31B}" type="presParOf" srcId="{E9E551F8-0E41-44AF-8DB7-07CDCB5CBDA4}" destId="{5ECDBC8B-DF4E-4297-AD9A-EC7B1090333B}" srcOrd="7" destOrd="0" presId="urn:microsoft.com/office/officeart/2005/8/layout/radial2"/>
    <dgm:cxn modelId="{D25CFF4E-56EA-40C2-AA5E-9D1D62A3690C}" type="presParOf" srcId="{E9E551F8-0E41-44AF-8DB7-07CDCB5CBDA4}" destId="{632C688A-49C9-4556-A83C-9C3E9A400696}" srcOrd="8" destOrd="0" presId="urn:microsoft.com/office/officeart/2005/8/layout/radial2"/>
    <dgm:cxn modelId="{608A48DD-D743-4572-B7BA-0FEA6315510F}" type="presParOf" srcId="{632C688A-49C9-4556-A83C-9C3E9A400696}" destId="{238EE2F9-76B7-48B9-9DB9-99B086118330}" srcOrd="0" destOrd="0" presId="urn:microsoft.com/office/officeart/2005/8/layout/radial2"/>
    <dgm:cxn modelId="{7B24DE29-4D6D-4F29-A91B-5E1A7417FC54}" type="presParOf" srcId="{632C688A-49C9-4556-A83C-9C3E9A400696}" destId="{B8B4494B-E8FE-46DA-88FA-6542FC435F3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08A496-D46D-45DF-A56E-7351B18C936D}">
      <dsp:nvSpPr>
        <dsp:cNvPr id="0" name=""/>
        <dsp:cNvSpPr/>
      </dsp:nvSpPr>
      <dsp:spPr>
        <a:xfrm>
          <a:off x="5648464" y="1681985"/>
          <a:ext cx="477455" cy="227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47"/>
              </a:lnTo>
              <a:lnTo>
                <a:pt x="477455" y="154847"/>
              </a:lnTo>
              <a:lnTo>
                <a:pt x="477455" y="227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88BB98-CBCE-497C-982C-355F6EF6F888}">
      <dsp:nvSpPr>
        <dsp:cNvPr id="0" name=""/>
        <dsp:cNvSpPr/>
      </dsp:nvSpPr>
      <dsp:spPr>
        <a:xfrm>
          <a:off x="5171008" y="1681985"/>
          <a:ext cx="477455" cy="227225"/>
        </a:xfrm>
        <a:custGeom>
          <a:avLst/>
          <a:gdLst/>
          <a:ahLst/>
          <a:cxnLst/>
          <a:rect l="0" t="0" r="0" b="0"/>
          <a:pathLst>
            <a:path>
              <a:moveTo>
                <a:pt x="477455" y="0"/>
              </a:moveTo>
              <a:lnTo>
                <a:pt x="477455" y="154847"/>
              </a:lnTo>
              <a:lnTo>
                <a:pt x="0" y="154847"/>
              </a:lnTo>
              <a:lnTo>
                <a:pt x="0" y="227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83724-FE88-460D-A72E-FD53FD9E6B83}">
      <dsp:nvSpPr>
        <dsp:cNvPr id="0" name=""/>
        <dsp:cNvSpPr/>
      </dsp:nvSpPr>
      <dsp:spPr>
        <a:xfrm>
          <a:off x="3499914" y="958640"/>
          <a:ext cx="2148549" cy="227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47"/>
              </a:lnTo>
              <a:lnTo>
                <a:pt x="2148549" y="154847"/>
              </a:lnTo>
              <a:lnTo>
                <a:pt x="2148549" y="2272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52A03-D704-49DD-9E9D-D06512F75949}">
      <dsp:nvSpPr>
        <dsp:cNvPr id="0" name=""/>
        <dsp:cNvSpPr/>
      </dsp:nvSpPr>
      <dsp:spPr>
        <a:xfrm>
          <a:off x="3738642" y="1681985"/>
          <a:ext cx="477455" cy="227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47"/>
              </a:lnTo>
              <a:lnTo>
                <a:pt x="477455" y="154847"/>
              </a:lnTo>
              <a:lnTo>
                <a:pt x="477455" y="227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E6522-02B2-4633-A6E0-274FAD966E2A}">
      <dsp:nvSpPr>
        <dsp:cNvPr id="0" name=""/>
        <dsp:cNvSpPr/>
      </dsp:nvSpPr>
      <dsp:spPr>
        <a:xfrm>
          <a:off x="3261186" y="1681985"/>
          <a:ext cx="477455" cy="227225"/>
        </a:xfrm>
        <a:custGeom>
          <a:avLst/>
          <a:gdLst/>
          <a:ahLst/>
          <a:cxnLst/>
          <a:rect l="0" t="0" r="0" b="0"/>
          <a:pathLst>
            <a:path>
              <a:moveTo>
                <a:pt x="477455" y="0"/>
              </a:moveTo>
              <a:lnTo>
                <a:pt x="477455" y="154847"/>
              </a:lnTo>
              <a:lnTo>
                <a:pt x="0" y="154847"/>
              </a:lnTo>
              <a:lnTo>
                <a:pt x="0" y="227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0C59ED-7341-439D-B533-131A5158CF65}">
      <dsp:nvSpPr>
        <dsp:cNvPr id="0" name=""/>
        <dsp:cNvSpPr/>
      </dsp:nvSpPr>
      <dsp:spPr>
        <a:xfrm>
          <a:off x="3499914" y="958640"/>
          <a:ext cx="238727" cy="227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47"/>
              </a:lnTo>
              <a:lnTo>
                <a:pt x="238727" y="154847"/>
              </a:lnTo>
              <a:lnTo>
                <a:pt x="238727" y="2272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F9073-6650-4DA4-BC25-3CFE00ED6E1B}">
      <dsp:nvSpPr>
        <dsp:cNvPr id="0" name=""/>
        <dsp:cNvSpPr/>
      </dsp:nvSpPr>
      <dsp:spPr>
        <a:xfrm>
          <a:off x="1351365" y="1681985"/>
          <a:ext cx="954910" cy="227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47"/>
              </a:lnTo>
              <a:lnTo>
                <a:pt x="954910" y="154847"/>
              </a:lnTo>
              <a:lnTo>
                <a:pt x="954910" y="227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52105-7B6C-4C43-A2EC-5907ADC2429A}">
      <dsp:nvSpPr>
        <dsp:cNvPr id="0" name=""/>
        <dsp:cNvSpPr/>
      </dsp:nvSpPr>
      <dsp:spPr>
        <a:xfrm>
          <a:off x="1305645" y="1681985"/>
          <a:ext cx="91440" cy="2272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B142A-3289-4C23-9964-DF884404C61C}">
      <dsp:nvSpPr>
        <dsp:cNvPr id="0" name=""/>
        <dsp:cNvSpPr/>
      </dsp:nvSpPr>
      <dsp:spPr>
        <a:xfrm>
          <a:off x="396454" y="1681985"/>
          <a:ext cx="954910" cy="227225"/>
        </a:xfrm>
        <a:custGeom>
          <a:avLst/>
          <a:gdLst/>
          <a:ahLst/>
          <a:cxnLst/>
          <a:rect l="0" t="0" r="0" b="0"/>
          <a:pathLst>
            <a:path>
              <a:moveTo>
                <a:pt x="954910" y="0"/>
              </a:moveTo>
              <a:lnTo>
                <a:pt x="954910" y="154847"/>
              </a:lnTo>
              <a:lnTo>
                <a:pt x="0" y="154847"/>
              </a:lnTo>
              <a:lnTo>
                <a:pt x="0" y="227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BBA64-672A-45F9-982D-439CB4A5E9C1}">
      <dsp:nvSpPr>
        <dsp:cNvPr id="0" name=""/>
        <dsp:cNvSpPr/>
      </dsp:nvSpPr>
      <dsp:spPr>
        <a:xfrm>
          <a:off x="1351365" y="958640"/>
          <a:ext cx="2148549" cy="227225"/>
        </a:xfrm>
        <a:custGeom>
          <a:avLst/>
          <a:gdLst/>
          <a:ahLst/>
          <a:cxnLst/>
          <a:rect l="0" t="0" r="0" b="0"/>
          <a:pathLst>
            <a:path>
              <a:moveTo>
                <a:pt x="2148549" y="0"/>
              </a:moveTo>
              <a:lnTo>
                <a:pt x="2148549" y="154847"/>
              </a:lnTo>
              <a:lnTo>
                <a:pt x="0" y="154847"/>
              </a:lnTo>
              <a:lnTo>
                <a:pt x="0" y="2272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8C3F62-A706-4C88-B9E5-7BE9B494E53F}">
      <dsp:nvSpPr>
        <dsp:cNvPr id="0" name=""/>
        <dsp:cNvSpPr/>
      </dsp:nvSpPr>
      <dsp:spPr>
        <a:xfrm>
          <a:off x="3109269" y="46252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1054D-1EA6-4BF2-A2DF-64E4FF9ABCD3}">
      <dsp:nvSpPr>
        <dsp:cNvPr id="0" name=""/>
        <dsp:cNvSpPr/>
      </dsp:nvSpPr>
      <dsp:spPr>
        <a:xfrm>
          <a:off x="3196079" y="54498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Ed. Básica</a:t>
          </a:r>
          <a:endParaRPr lang="es-PE" sz="1100" kern="1200" dirty="0"/>
        </a:p>
      </dsp:txBody>
      <dsp:txXfrm>
        <a:off x="3210610" y="559520"/>
        <a:ext cx="752228" cy="467057"/>
      </dsp:txXfrm>
    </dsp:sp>
    <dsp:sp modelId="{4B2D2304-A7BC-4F94-9C03-15D74B517A47}">
      <dsp:nvSpPr>
        <dsp:cNvPr id="0" name=""/>
        <dsp:cNvSpPr/>
      </dsp:nvSpPr>
      <dsp:spPr>
        <a:xfrm>
          <a:off x="960719" y="1185865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45453D-B4DC-4212-87F7-3536FA43CEE5}">
      <dsp:nvSpPr>
        <dsp:cNvPr id="0" name=""/>
        <dsp:cNvSpPr/>
      </dsp:nvSpPr>
      <dsp:spPr>
        <a:xfrm>
          <a:off x="1047529" y="1268334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EB Regular</a:t>
          </a:r>
          <a:endParaRPr lang="es-PE" sz="1100" kern="1200" dirty="0"/>
        </a:p>
      </dsp:txBody>
      <dsp:txXfrm>
        <a:off x="1062060" y="1282865"/>
        <a:ext cx="752228" cy="467057"/>
      </dsp:txXfrm>
    </dsp:sp>
    <dsp:sp modelId="{9B27B2B8-D9CE-4CB0-B2D3-5296298EE0F2}">
      <dsp:nvSpPr>
        <dsp:cNvPr id="0" name=""/>
        <dsp:cNvSpPr/>
      </dsp:nvSpPr>
      <dsp:spPr>
        <a:xfrm>
          <a:off x="5808" y="190921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EDEAD-92BF-446B-903C-322A4F005DD2}">
      <dsp:nvSpPr>
        <dsp:cNvPr id="0" name=""/>
        <dsp:cNvSpPr/>
      </dsp:nvSpPr>
      <dsp:spPr>
        <a:xfrm>
          <a:off x="92618" y="199167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Inicial</a:t>
          </a:r>
          <a:endParaRPr lang="es-PE" sz="1100" kern="1200" dirty="0"/>
        </a:p>
      </dsp:txBody>
      <dsp:txXfrm>
        <a:off x="107149" y="2006210"/>
        <a:ext cx="752228" cy="467057"/>
      </dsp:txXfrm>
    </dsp:sp>
    <dsp:sp modelId="{2117BE78-B82F-4F9F-A253-BA9EA3516C20}">
      <dsp:nvSpPr>
        <dsp:cNvPr id="0" name=""/>
        <dsp:cNvSpPr/>
      </dsp:nvSpPr>
      <dsp:spPr>
        <a:xfrm>
          <a:off x="960719" y="190921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4C745-E20D-4097-8005-42EC1F3D44EF}">
      <dsp:nvSpPr>
        <dsp:cNvPr id="0" name=""/>
        <dsp:cNvSpPr/>
      </dsp:nvSpPr>
      <dsp:spPr>
        <a:xfrm>
          <a:off x="1047529" y="199167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Primaria</a:t>
          </a:r>
          <a:endParaRPr lang="es-PE" sz="1100" kern="1200" dirty="0"/>
        </a:p>
      </dsp:txBody>
      <dsp:txXfrm>
        <a:off x="1062060" y="2006210"/>
        <a:ext cx="752228" cy="467057"/>
      </dsp:txXfrm>
    </dsp:sp>
    <dsp:sp modelId="{44CE76EA-3F64-4CDD-8E37-5541EE16028A}">
      <dsp:nvSpPr>
        <dsp:cNvPr id="0" name=""/>
        <dsp:cNvSpPr/>
      </dsp:nvSpPr>
      <dsp:spPr>
        <a:xfrm>
          <a:off x="1915630" y="190921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CDDFC7-F9F7-4BF8-A1C3-D6012CA487F4}">
      <dsp:nvSpPr>
        <dsp:cNvPr id="0" name=""/>
        <dsp:cNvSpPr/>
      </dsp:nvSpPr>
      <dsp:spPr>
        <a:xfrm>
          <a:off x="2002440" y="199167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Secundaria</a:t>
          </a:r>
          <a:endParaRPr lang="es-PE" sz="1100" kern="1200" dirty="0"/>
        </a:p>
      </dsp:txBody>
      <dsp:txXfrm>
        <a:off x="2016971" y="2006210"/>
        <a:ext cx="752228" cy="467057"/>
      </dsp:txXfrm>
    </dsp:sp>
    <dsp:sp modelId="{8E330B5A-2233-4C37-BACA-EED927F7FF4F}">
      <dsp:nvSpPr>
        <dsp:cNvPr id="0" name=""/>
        <dsp:cNvSpPr/>
      </dsp:nvSpPr>
      <dsp:spPr>
        <a:xfrm>
          <a:off x="3347997" y="1185865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E1234-A762-4AEF-8E6D-1E80F1433547}">
      <dsp:nvSpPr>
        <dsp:cNvPr id="0" name=""/>
        <dsp:cNvSpPr/>
      </dsp:nvSpPr>
      <dsp:spPr>
        <a:xfrm>
          <a:off x="3434807" y="1268334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EB Alternativa</a:t>
          </a:r>
          <a:endParaRPr lang="es-PE" sz="1100" kern="1200" dirty="0"/>
        </a:p>
      </dsp:txBody>
      <dsp:txXfrm>
        <a:off x="3449338" y="1282865"/>
        <a:ext cx="752228" cy="467057"/>
      </dsp:txXfrm>
    </dsp:sp>
    <dsp:sp modelId="{39653F7E-BE73-4721-B0E0-6E8BDA7F7EE4}">
      <dsp:nvSpPr>
        <dsp:cNvPr id="0" name=""/>
        <dsp:cNvSpPr/>
      </dsp:nvSpPr>
      <dsp:spPr>
        <a:xfrm>
          <a:off x="2870541" y="190921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C43896-EBB4-48D8-BA77-5D89D56204F6}">
      <dsp:nvSpPr>
        <dsp:cNvPr id="0" name=""/>
        <dsp:cNvSpPr/>
      </dsp:nvSpPr>
      <dsp:spPr>
        <a:xfrm>
          <a:off x="2957351" y="199167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Inicial - Intermedio</a:t>
          </a:r>
          <a:endParaRPr lang="es-PE" sz="1100" kern="1200" dirty="0"/>
        </a:p>
      </dsp:txBody>
      <dsp:txXfrm>
        <a:off x="2971882" y="2006210"/>
        <a:ext cx="752228" cy="467057"/>
      </dsp:txXfrm>
    </dsp:sp>
    <dsp:sp modelId="{517507CC-FF0C-4B96-BA9E-7091EB8A373E}">
      <dsp:nvSpPr>
        <dsp:cNvPr id="0" name=""/>
        <dsp:cNvSpPr/>
      </dsp:nvSpPr>
      <dsp:spPr>
        <a:xfrm>
          <a:off x="3825452" y="190921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7F2CB-7D68-4863-B3E7-170F373BE660}">
      <dsp:nvSpPr>
        <dsp:cNvPr id="0" name=""/>
        <dsp:cNvSpPr/>
      </dsp:nvSpPr>
      <dsp:spPr>
        <a:xfrm>
          <a:off x="3912262" y="199167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Avanzado</a:t>
          </a:r>
          <a:endParaRPr lang="es-PE" sz="1100" kern="1200" dirty="0"/>
        </a:p>
      </dsp:txBody>
      <dsp:txXfrm>
        <a:off x="3926793" y="2006210"/>
        <a:ext cx="752228" cy="467057"/>
      </dsp:txXfrm>
    </dsp:sp>
    <dsp:sp modelId="{B9978F88-76AA-454A-A5CD-DFBE1FFCB778}">
      <dsp:nvSpPr>
        <dsp:cNvPr id="0" name=""/>
        <dsp:cNvSpPr/>
      </dsp:nvSpPr>
      <dsp:spPr>
        <a:xfrm>
          <a:off x="5257818" y="1185865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87142-C56E-47B9-9C6E-A147A6161E5E}">
      <dsp:nvSpPr>
        <dsp:cNvPr id="0" name=""/>
        <dsp:cNvSpPr/>
      </dsp:nvSpPr>
      <dsp:spPr>
        <a:xfrm>
          <a:off x="5344628" y="1268334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EB Especial</a:t>
          </a:r>
          <a:endParaRPr lang="es-PE" sz="1100" kern="1200" dirty="0"/>
        </a:p>
      </dsp:txBody>
      <dsp:txXfrm>
        <a:off x="5359159" y="1282865"/>
        <a:ext cx="752228" cy="467057"/>
      </dsp:txXfrm>
    </dsp:sp>
    <dsp:sp modelId="{4D22F90B-666B-474B-9705-F43B5A6BD4FA}">
      <dsp:nvSpPr>
        <dsp:cNvPr id="0" name=""/>
        <dsp:cNvSpPr/>
      </dsp:nvSpPr>
      <dsp:spPr>
        <a:xfrm>
          <a:off x="4780363" y="190921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D04F9C-721D-456E-8D6A-2D577FB9E7FE}">
      <dsp:nvSpPr>
        <dsp:cNvPr id="0" name=""/>
        <dsp:cNvSpPr/>
      </dsp:nvSpPr>
      <dsp:spPr>
        <a:xfrm>
          <a:off x="4867173" y="199167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Inicial</a:t>
          </a:r>
          <a:endParaRPr lang="es-PE" sz="1100" kern="1200" dirty="0"/>
        </a:p>
      </dsp:txBody>
      <dsp:txXfrm>
        <a:off x="4881704" y="2006210"/>
        <a:ext cx="752228" cy="467057"/>
      </dsp:txXfrm>
    </dsp:sp>
    <dsp:sp modelId="{A6C15E05-44D2-4B75-A0C2-BD114B037C95}">
      <dsp:nvSpPr>
        <dsp:cNvPr id="0" name=""/>
        <dsp:cNvSpPr/>
      </dsp:nvSpPr>
      <dsp:spPr>
        <a:xfrm>
          <a:off x="5735274" y="1909210"/>
          <a:ext cx="781290" cy="49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72234-418F-4832-95FB-C38DAA8A4E7B}">
      <dsp:nvSpPr>
        <dsp:cNvPr id="0" name=""/>
        <dsp:cNvSpPr/>
      </dsp:nvSpPr>
      <dsp:spPr>
        <a:xfrm>
          <a:off x="5822084" y="1991679"/>
          <a:ext cx="781290" cy="49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Primaria</a:t>
          </a:r>
          <a:endParaRPr lang="es-PE" sz="1100" kern="1200" dirty="0"/>
        </a:p>
      </dsp:txBody>
      <dsp:txXfrm>
        <a:off x="5836615" y="2006210"/>
        <a:ext cx="752228" cy="4670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08BE4-4345-4192-A966-600447B494DA}">
      <dsp:nvSpPr>
        <dsp:cNvPr id="0" name=""/>
        <dsp:cNvSpPr/>
      </dsp:nvSpPr>
      <dsp:spPr>
        <a:xfrm>
          <a:off x="2076756" y="520150"/>
          <a:ext cx="999649" cy="237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102"/>
              </a:lnTo>
              <a:lnTo>
                <a:pt x="999649" y="162102"/>
              </a:lnTo>
              <a:lnTo>
                <a:pt x="999649" y="2378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52BBF-519C-43D7-BFFB-920367659DEE}">
      <dsp:nvSpPr>
        <dsp:cNvPr id="0" name=""/>
        <dsp:cNvSpPr/>
      </dsp:nvSpPr>
      <dsp:spPr>
        <a:xfrm>
          <a:off x="2076756" y="1277384"/>
          <a:ext cx="999649" cy="237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102"/>
              </a:lnTo>
              <a:lnTo>
                <a:pt x="999649" y="162102"/>
              </a:lnTo>
              <a:lnTo>
                <a:pt x="999649" y="237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AFBE9-CAD5-445D-B6AD-37BC123F3757}">
      <dsp:nvSpPr>
        <dsp:cNvPr id="0" name=""/>
        <dsp:cNvSpPr/>
      </dsp:nvSpPr>
      <dsp:spPr>
        <a:xfrm>
          <a:off x="2031036" y="1277384"/>
          <a:ext cx="91440" cy="2378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8C76D-7C89-4F11-B381-E7599992888C}">
      <dsp:nvSpPr>
        <dsp:cNvPr id="0" name=""/>
        <dsp:cNvSpPr/>
      </dsp:nvSpPr>
      <dsp:spPr>
        <a:xfrm>
          <a:off x="1077107" y="1277384"/>
          <a:ext cx="999649" cy="237871"/>
        </a:xfrm>
        <a:custGeom>
          <a:avLst/>
          <a:gdLst/>
          <a:ahLst/>
          <a:cxnLst/>
          <a:rect l="0" t="0" r="0" b="0"/>
          <a:pathLst>
            <a:path>
              <a:moveTo>
                <a:pt x="999649" y="0"/>
              </a:moveTo>
              <a:lnTo>
                <a:pt x="999649" y="162102"/>
              </a:lnTo>
              <a:lnTo>
                <a:pt x="0" y="162102"/>
              </a:lnTo>
              <a:lnTo>
                <a:pt x="0" y="237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4509FC-951E-4FB1-A9AF-33169F005C68}">
      <dsp:nvSpPr>
        <dsp:cNvPr id="0" name=""/>
        <dsp:cNvSpPr/>
      </dsp:nvSpPr>
      <dsp:spPr>
        <a:xfrm>
          <a:off x="2031036" y="520150"/>
          <a:ext cx="91440" cy="2378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8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5A7707-521E-4D51-AFFA-AAEA5CC4D514}">
      <dsp:nvSpPr>
        <dsp:cNvPr id="0" name=""/>
        <dsp:cNvSpPr/>
      </dsp:nvSpPr>
      <dsp:spPr>
        <a:xfrm>
          <a:off x="1077107" y="520150"/>
          <a:ext cx="999649" cy="237871"/>
        </a:xfrm>
        <a:custGeom>
          <a:avLst/>
          <a:gdLst/>
          <a:ahLst/>
          <a:cxnLst/>
          <a:rect l="0" t="0" r="0" b="0"/>
          <a:pathLst>
            <a:path>
              <a:moveTo>
                <a:pt x="999649" y="0"/>
              </a:moveTo>
              <a:lnTo>
                <a:pt x="999649" y="162102"/>
              </a:lnTo>
              <a:lnTo>
                <a:pt x="0" y="162102"/>
              </a:lnTo>
              <a:lnTo>
                <a:pt x="0" y="2378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0F24B-FCBE-4F9E-833C-508BB2809A11}">
      <dsp:nvSpPr>
        <dsp:cNvPr id="0" name=""/>
        <dsp:cNvSpPr/>
      </dsp:nvSpPr>
      <dsp:spPr>
        <a:xfrm>
          <a:off x="1667809" y="786"/>
          <a:ext cx="817894" cy="519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BF551C-4120-4BB1-BC41-F2BE59EE29E8}">
      <dsp:nvSpPr>
        <dsp:cNvPr id="0" name=""/>
        <dsp:cNvSpPr/>
      </dsp:nvSpPr>
      <dsp:spPr>
        <a:xfrm>
          <a:off x="1758686" y="87120"/>
          <a:ext cx="817894" cy="519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Ed. Superior</a:t>
          </a:r>
          <a:endParaRPr lang="es-PE" sz="900" kern="1200" dirty="0"/>
        </a:p>
      </dsp:txBody>
      <dsp:txXfrm>
        <a:off x="1773898" y="102332"/>
        <a:ext cx="787470" cy="488939"/>
      </dsp:txXfrm>
    </dsp:sp>
    <dsp:sp modelId="{7907B555-094C-44F3-882E-84E88905EB30}">
      <dsp:nvSpPr>
        <dsp:cNvPr id="0" name=""/>
        <dsp:cNvSpPr/>
      </dsp:nvSpPr>
      <dsp:spPr>
        <a:xfrm>
          <a:off x="668159" y="758021"/>
          <a:ext cx="817894" cy="519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56B1A-6C7B-4675-870C-BFC4C31CA955}">
      <dsp:nvSpPr>
        <dsp:cNvPr id="0" name=""/>
        <dsp:cNvSpPr/>
      </dsp:nvSpPr>
      <dsp:spPr>
        <a:xfrm>
          <a:off x="759037" y="844354"/>
          <a:ext cx="817894" cy="519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Ed. Técnico Productiva (CETPRO)</a:t>
          </a:r>
          <a:endParaRPr lang="es-PE" sz="900" kern="1200" dirty="0"/>
        </a:p>
      </dsp:txBody>
      <dsp:txXfrm>
        <a:off x="774249" y="859566"/>
        <a:ext cx="787470" cy="488939"/>
      </dsp:txXfrm>
    </dsp:sp>
    <dsp:sp modelId="{B2E0471F-BF88-49EE-A551-1E2CC3F630BF}">
      <dsp:nvSpPr>
        <dsp:cNvPr id="0" name=""/>
        <dsp:cNvSpPr/>
      </dsp:nvSpPr>
      <dsp:spPr>
        <a:xfrm>
          <a:off x="1667809" y="758021"/>
          <a:ext cx="817894" cy="519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74317B-B8DD-457A-8A8A-9CE07AAFA288}">
      <dsp:nvSpPr>
        <dsp:cNvPr id="0" name=""/>
        <dsp:cNvSpPr/>
      </dsp:nvSpPr>
      <dsp:spPr>
        <a:xfrm>
          <a:off x="1758686" y="844354"/>
          <a:ext cx="817894" cy="519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Institutos y Escuelas</a:t>
          </a:r>
          <a:endParaRPr lang="es-PE" sz="900" kern="1200" dirty="0"/>
        </a:p>
      </dsp:txBody>
      <dsp:txXfrm>
        <a:off x="1773898" y="859566"/>
        <a:ext cx="787470" cy="488939"/>
      </dsp:txXfrm>
    </dsp:sp>
    <dsp:sp modelId="{824FB121-3BF4-4B57-AFDC-22077F973BA9}">
      <dsp:nvSpPr>
        <dsp:cNvPr id="0" name=""/>
        <dsp:cNvSpPr/>
      </dsp:nvSpPr>
      <dsp:spPr>
        <a:xfrm>
          <a:off x="668159" y="1515255"/>
          <a:ext cx="817894" cy="519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6BE90-FF41-4102-B50C-0AE122037DB1}">
      <dsp:nvSpPr>
        <dsp:cNvPr id="0" name=""/>
        <dsp:cNvSpPr/>
      </dsp:nvSpPr>
      <dsp:spPr>
        <a:xfrm>
          <a:off x="759037" y="1601588"/>
          <a:ext cx="817894" cy="519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Tecnológicas</a:t>
          </a:r>
          <a:endParaRPr lang="es-PE" sz="900" kern="1200" dirty="0"/>
        </a:p>
      </dsp:txBody>
      <dsp:txXfrm>
        <a:off x="774249" y="1616800"/>
        <a:ext cx="787470" cy="488939"/>
      </dsp:txXfrm>
    </dsp:sp>
    <dsp:sp modelId="{3AF2364D-2DD0-4235-A555-6646E009FE44}">
      <dsp:nvSpPr>
        <dsp:cNvPr id="0" name=""/>
        <dsp:cNvSpPr/>
      </dsp:nvSpPr>
      <dsp:spPr>
        <a:xfrm>
          <a:off x="1667809" y="1515255"/>
          <a:ext cx="817894" cy="519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3D2EA-7BDE-4B4D-BDE5-D41F80704412}">
      <dsp:nvSpPr>
        <dsp:cNvPr id="0" name=""/>
        <dsp:cNvSpPr/>
      </dsp:nvSpPr>
      <dsp:spPr>
        <a:xfrm>
          <a:off x="1758686" y="1601588"/>
          <a:ext cx="817894" cy="519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Pedagógicas</a:t>
          </a:r>
          <a:endParaRPr lang="es-PE" sz="900" kern="1200" dirty="0"/>
        </a:p>
      </dsp:txBody>
      <dsp:txXfrm>
        <a:off x="1773898" y="1616800"/>
        <a:ext cx="787470" cy="488939"/>
      </dsp:txXfrm>
    </dsp:sp>
    <dsp:sp modelId="{E3088DC4-4212-439B-A431-8BC12A1F0AF2}">
      <dsp:nvSpPr>
        <dsp:cNvPr id="0" name=""/>
        <dsp:cNvSpPr/>
      </dsp:nvSpPr>
      <dsp:spPr>
        <a:xfrm>
          <a:off x="2667458" y="1515255"/>
          <a:ext cx="817894" cy="519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EB33CA-AE8F-4F8A-9B82-C26A88038117}">
      <dsp:nvSpPr>
        <dsp:cNvPr id="0" name=""/>
        <dsp:cNvSpPr/>
      </dsp:nvSpPr>
      <dsp:spPr>
        <a:xfrm>
          <a:off x="2758335" y="1601588"/>
          <a:ext cx="817894" cy="519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Artísticas</a:t>
          </a:r>
          <a:endParaRPr lang="es-PE" sz="900" kern="1200" dirty="0"/>
        </a:p>
      </dsp:txBody>
      <dsp:txXfrm>
        <a:off x="2773547" y="1616800"/>
        <a:ext cx="787470" cy="488939"/>
      </dsp:txXfrm>
    </dsp:sp>
    <dsp:sp modelId="{973E47E4-D321-4209-9D51-0DD7F146BF44}">
      <dsp:nvSpPr>
        <dsp:cNvPr id="0" name=""/>
        <dsp:cNvSpPr/>
      </dsp:nvSpPr>
      <dsp:spPr>
        <a:xfrm>
          <a:off x="2667458" y="758021"/>
          <a:ext cx="817894" cy="519363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ED7CE5-2B02-4996-A2D2-B5F094A8981B}">
      <dsp:nvSpPr>
        <dsp:cNvPr id="0" name=""/>
        <dsp:cNvSpPr/>
      </dsp:nvSpPr>
      <dsp:spPr>
        <a:xfrm>
          <a:off x="2758335" y="844354"/>
          <a:ext cx="817894" cy="519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Universitaria</a:t>
          </a:r>
          <a:endParaRPr lang="es-PE" sz="900" kern="1200" dirty="0"/>
        </a:p>
      </dsp:txBody>
      <dsp:txXfrm>
        <a:off x="2773547" y="859566"/>
        <a:ext cx="787470" cy="4889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3A6C0-1601-4AA4-B9D4-7DD8EF94A57E}">
      <dsp:nvSpPr>
        <dsp:cNvPr id="0" name=""/>
        <dsp:cNvSpPr/>
      </dsp:nvSpPr>
      <dsp:spPr>
        <a:xfrm>
          <a:off x="3163887" y="3239263"/>
          <a:ext cx="1800224" cy="1800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900" b="1" kern="1200" dirty="0"/>
            <a:t>Institución Educativa</a:t>
          </a:r>
        </a:p>
      </dsp:txBody>
      <dsp:txXfrm>
        <a:off x="3427524" y="3502900"/>
        <a:ext cx="1272950" cy="1272950"/>
      </dsp:txXfrm>
    </dsp:sp>
    <dsp:sp modelId="{973E5147-6000-4ED8-B6F5-7ACB2BD92369}">
      <dsp:nvSpPr>
        <dsp:cNvPr id="0" name=""/>
        <dsp:cNvSpPr/>
      </dsp:nvSpPr>
      <dsp:spPr>
        <a:xfrm rot="10755656">
          <a:off x="633241" y="3911674"/>
          <a:ext cx="2391636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6950F9B-B189-4C3D-9800-F2134BF4647F}">
      <dsp:nvSpPr>
        <dsp:cNvPr id="0" name=""/>
        <dsp:cNvSpPr/>
      </dsp:nvSpPr>
      <dsp:spPr>
        <a:xfrm>
          <a:off x="3261" y="3679568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Plazas directivas y docentes</a:t>
          </a:r>
        </a:p>
      </dsp:txBody>
      <dsp:txXfrm>
        <a:off x="32788" y="3709095"/>
        <a:ext cx="1201103" cy="949072"/>
      </dsp:txXfrm>
    </dsp:sp>
    <dsp:sp modelId="{9BDB96E6-0585-4DBF-9A2F-852EE90297C6}">
      <dsp:nvSpPr>
        <dsp:cNvPr id="0" name=""/>
        <dsp:cNvSpPr/>
      </dsp:nvSpPr>
      <dsp:spPr>
        <a:xfrm rot="12302679">
          <a:off x="861504" y="2940959"/>
          <a:ext cx="2373441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DEAAF3-26D5-4015-8FD8-77937AE6990A}">
      <dsp:nvSpPr>
        <dsp:cNvPr id="0" name=""/>
        <dsp:cNvSpPr/>
      </dsp:nvSpPr>
      <dsp:spPr>
        <a:xfrm>
          <a:off x="343003" y="2191061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Materiales Educativos</a:t>
          </a:r>
        </a:p>
      </dsp:txBody>
      <dsp:txXfrm>
        <a:off x="372530" y="2220588"/>
        <a:ext cx="1201103" cy="949072"/>
      </dsp:txXfrm>
    </dsp:sp>
    <dsp:sp modelId="{02D1CF24-9917-4E01-AD99-82781E6642B0}">
      <dsp:nvSpPr>
        <dsp:cNvPr id="0" name=""/>
        <dsp:cNvSpPr/>
      </dsp:nvSpPr>
      <dsp:spPr>
        <a:xfrm rot="13857783">
          <a:off x="1488434" y="2160979"/>
          <a:ext cx="2358775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8A1015-014F-4F15-B9FE-6438AD9CA49F}">
      <dsp:nvSpPr>
        <dsp:cNvPr id="0" name=""/>
        <dsp:cNvSpPr/>
      </dsp:nvSpPr>
      <dsp:spPr>
        <a:xfrm>
          <a:off x="1294940" y="997371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Infraestructura Educativa</a:t>
          </a:r>
        </a:p>
      </dsp:txBody>
      <dsp:txXfrm>
        <a:off x="1324467" y="1026898"/>
        <a:ext cx="1201103" cy="949072"/>
      </dsp:txXfrm>
    </dsp:sp>
    <dsp:sp modelId="{ADDCFAD3-D9AB-4BD9-8530-5D8876700D2D}">
      <dsp:nvSpPr>
        <dsp:cNvPr id="0" name=""/>
        <dsp:cNvSpPr/>
      </dsp:nvSpPr>
      <dsp:spPr>
        <a:xfrm rot="15418578">
          <a:off x="2390162" y="1727525"/>
          <a:ext cx="2350607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E5DA3A-5483-4BED-B78C-C29C98CB103D}">
      <dsp:nvSpPr>
        <dsp:cNvPr id="0" name=""/>
        <dsp:cNvSpPr/>
      </dsp:nvSpPr>
      <dsp:spPr>
        <a:xfrm>
          <a:off x="2670527" y="334922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Modelos Educativos</a:t>
          </a:r>
        </a:p>
      </dsp:txBody>
      <dsp:txXfrm>
        <a:off x="2700054" y="364449"/>
        <a:ext cx="1201103" cy="949072"/>
      </dsp:txXfrm>
    </dsp:sp>
    <dsp:sp modelId="{DD443143-AA61-49BD-B465-134E2051038A}">
      <dsp:nvSpPr>
        <dsp:cNvPr id="0" name=""/>
        <dsp:cNvSpPr/>
      </dsp:nvSpPr>
      <dsp:spPr>
        <a:xfrm rot="16981422">
          <a:off x="3387230" y="1727525"/>
          <a:ext cx="2350607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97CE7B6-F867-4151-A0FD-3CEE0C598AAB}">
      <dsp:nvSpPr>
        <dsp:cNvPr id="0" name=""/>
        <dsp:cNvSpPr/>
      </dsp:nvSpPr>
      <dsp:spPr>
        <a:xfrm>
          <a:off x="4197314" y="334922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Convenios</a:t>
          </a:r>
        </a:p>
      </dsp:txBody>
      <dsp:txXfrm>
        <a:off x="4226841" y="364449"/>
        <a:ext cx="1201103" cy="949072"/>
      </dsp:txXfrm>
    </dsp:sp>
    <dsp:sp modelId="{C8B1014B-1C10-48F2-98F4-2B61BD463F6A}">
      <dsp:nvSpPr>
        <dsp:cNvPr id="0" name=""/>
        <dsp:cNvSpPr/>
      </dsp:nvSpPr>
      <dsp:spPr>
        <a:xfrm rot="18542217">
          <a:off x="4280789" y="2160979"/>
          <a:ext cx="2358775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D15C50B-B946-4F4E-996B-875A528F4218}">
      <dsp:nvSpPr>
        <dsp:cNvPr id="0" name=""/>
        <dsp:cNvSpPr/>
      </dsp:nvSpPr>
      <dsp:spPr>
        <a:xfrm>
          <a:off x="5572902" y="997371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Actividades de Monitoreo y supervisión</a:t>
          </a:r>
        </a:p>
      </dsp:txBody>
      <dsp:txXfrm>
        <a:off x="5602429" y="1026898"/>
        <a:ext cx="1201103" cy="949072"/>
      </dsp:txXfrm>
    </dsp:sp>
    <dsp:sp modelId="{13AE3EE2-DD66-4775-B1AB-B0575C84D34B}">
      <dsp:nvSpPr>
        <dsp:cNvPr id="0" name=""/>
        <dsp:cNvSpPr/>
      </dsp:nvSpPr>
      <dsp:spPr>
        <a:xfrm rot="20097321">
          <a:off x="4893053" y="2940959"/>
          <a:ext cx="2373441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BFD66E-CDC1-4847-84C6-1CE19F4729C8}">
      <dsp:nvSpPr>
        <dsp:cNvPr id="0" name=""/>
        <dsp:cNvSpPr/>
      </dsp:nvSpPr>
      <dsp:spPr>
        <a:xfrm>
          <a:off x="6524838" y="2191061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Fortalecimiento a docentes</a:t>
          </a:r>
        </a:p>
      </dsp:txBody>
      <dsp:txXfrm>
        <a:off x="6554365" y="2220588"/>
        <a:ext cx="1201103" cy="949072"/>
      </dsp:txXfrm>
    </dsp:sp>
    <dsp:sp modelId="{D2149478-2590-4471-A6C4-669A12684A5D}">
      <dsp:nvSpPr>
        <dsp:cNvPr id="0" name=""/>
        <dsp:cNvSpPr/>
      </dsp:nvSpPr>
      <dsp:spPr>
        <a:xfrm rot="44344">
          <a:off x="5103122" y="3911674"/>
          <a:ext cx="2391636" cy="513064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CB70BFF-4489-42CE-990B-7AD7E20B1D40}">
      <dsp:nvSpPr>
        <dsp:cNvPr id="0" name=""/>
        <dsp:cNvSpPr/>
      </dsp:nvSpPr>
      <dsp:spPr>
        <a:xfrm>
          <a:off x="6864580" y="3679568"/>
          <a:ext cx="1260157" cy="1008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Entre otros</a:t>
          </a:r>
        </a:p>
      </dsp:txBody>
      <dsp:txXfrm>
        <a:off x="6894107" y="3709095"/>
        <a:ext cx="1201103" cy="9490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DBC8B-DF4E-4297-AD9A-EC7B1090333B}">
      <dsp:nvSpPr>
        <dsp:cNvPr id="0" name=""/>
        <dsp:cNvSpPr/>
      </dsp:nvSpPr>
      <dsp:spPr>
        <a:xfrm rot="3710228">
          <a:off x="698312" y="2636520"/>
          <a:ext cx="616159" cy="65566"/>
        </a:xfrm>
        <a:custGeom>
          <a:avLst/>
          <a:gdLst/>
          <a:ahLst/>
          <a:cxnLst/>
          <a:rect l="0" t="0" r="0" b="0"/>
          <a:pathLst>
            <a:path>
              <a:moveTo>
                <a:pt x="0" y="32783"/>
              </a:moveTo>
              <a:lnTo>
                <a:pt x="616159" y="3278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CE764-1C7F-40A3-94F0-4A0F95C4CC91}">
      <dsp:nvSpPr>
        <dsp:cNvPr id="0" name=""/>
        <dsp:cNvSpPr/>
      </dsp:nvSpPr>
      <dsp:spPr>
        <a:xfrm rot="1326034">
          <a:off x="1070565" y="2154026"/>
          <a:ext cx="403892" cy="65566"/>
        </a:xfrm>
        <a:custGeom>
          <a:avLst/>
          <a:gdLst/>
          <a:ahLst/>
          <a:cxnLst/>
          <a:rect l="0" t="0" r="0" b="0"/>
          <a:pathLst>
            <a:path>
              <a:moveTo>
                <a:pt x="0" y="32783"/>
              </a:moveTo>
              <a:lnTo>
                <a:pt x="403892" y="3278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71477B-1FDA-4450-BDB2-AC541D44C818}">
      <dsp:nvSpPr>
        <dsp:cNvPr id="0" name=""/>
        <dsp:cNvSpPr/>
      </dsp:nvSpPr>
      <dsp:spPr>
        <a:xfrm rot="20273966">
          <a:off x="1070565" y="1609808"/>
          <a:ext cx="403892" cy="65566"/>
        </a:xfrm>
        <a:custGeom>
          <a:avLst/>
          <a:gdLst/>
          <a:ahLst/>
          <a:cxnLst/>
          <a:rect l="0" t="0" r="0" b="0"/>
          <a:pathLst>
            <a:path>
              <a:moveTo>
                <a:pt x="0" y="32783"/>
              </a:moveTo>
              <a:lnTo>
                <a:pt x="403892" y="3278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9618B-1883-4D14-9D85-3CDF3DCCC97D}">
      <dsp:nvSpPr>
        <dsp:cNvPr id="0" name=""/>
        <dsp:cNvSpPr/>
      </dsp:nvSpPr>
      <dsp:spPr>
        <a:xfrm rot="17889772">
          <a:off x="698312" y="1127315"/>
          <a:ext cx="616159" cy="65566"/>
        </a:xfrm>
        <a:custGeom>
          <a:avLst/>
          <a:gdLst/>
          <a:ahLst/>
          <a:cxnLst/>
          <a:rect l="0" t="0" r="0" b="0"/>
          <a:pathLst>
            <a:path>
              <a:moveTo>
                <a:pt x="0" y="32783"/>
              </a:moveTo>
              <a:lnTo>
                <a:pt x="616159" y="3278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362CB3-E05D-41C9-92C2-1BFB122DEE99}">
      <dsp:nvSpPr>
        <dsp:cNvPr id="0" name=""/>
        <dsp:cNvSpPr/>
      </dsp:nvSpPr>
      <dsp:spPr>
        <a:xfrm>
          <a:off x="-36604" y="1331869"/>
          <a:ext cx="1278022" cy="1165663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31F8BC-D94F-4010-843A-0601DC1BE119}">
      <dsp:nvSpPr>
        <dsp:cNvPr id="0" name=""/>
        <dsp:cNvSpPr/>
      </dsp:nvSpPr>
      <dsp:spPr>
        <a:xfrm>
          <a:off x="880296" y="-79009"/>
          <a:ext cx="1028376" cy="1028376"/>
        </a:xfrm>
        <a:prstGeom prst="ellipse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b="1" kern="1200" dirty="0"/>
            <a:t>Código de IE</a:t>
          </a:r>
        </a:p>
      </dsp:txBody>
      <dsp:txXfrm>
        <a:off x="1030898" y="71593"/>
        <a:ext cx="727172" cy="727172"/>
      </dsp:txXfrm>
    </dsp:sp>
    <dsp:sp modelId="{7240AB28-0CC1-4D0D-B608-62594B8A9ACC}">
      <dsp:nvSpPr>
        <dsp:cNvPr id="0" name=""/>
        <dsp:cNvSpPr/>
      </dsp:nvSpPr>
      <dsp:spPr>
        <a:xfrm>
          <a:off x="1421839" y="858970"/>
          <a:ext cx="1028376" cy="1028376"/>
        </a:xfrm>
        <a:prstGeom prst="ellipse">
          <a:avLst/>
        </a:prstGeom>
        <a:solidFill>
          <a:srgbClr val="B435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b="1" kern="1200" dirty="0"/>
            <a:t>Código de local</a:t>
          </a:r>
        </a:p>
      </dsp:txBody>
      <dsp:txXfrm>
        <a:off x="1572441" y="1009572"/>
        <a:ext cx="727172" cy="727172"/>
      </dsp:txXfrm>
    </dsp:sp>
    <dsp:sp modelId="{9AB90627-4331-4E51-A14F-97A871047227}">
      <dsp:nvSpPr>
        <dsp:cNvPr id="0" name=""/>
        <dsp:cNvSpPr/>
      </dsp:nvSpPr>
      <dsp:spPr>
        <a:xfrm>
          <a:off x="1421839" y="1942055"/>
          <a:ext cx="1028376" cy="1028376"/>
        </a:xfrm>
        <a:prstGeom prst="ellipse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b="1" kern="1200" dirty="0"/>
            <a:t>Código modular</a:t>
          </a:r>
        </a:p>
      </dsp:txBody>
      <dsp:txXfrm>
        <a:off x="1572441" y="2092657"/>
        <a:ext cx="727172" cy="727172"/>
      </dsp:txXfrm>
    </dsp:sp>
    <dsp:sp modelId="{238EE2F9-76B7-48B9-9DB9-99B086118330}">
      <dsp:nvSpPr>
        <dsp:cNvPr id="0" name=""/>
        <dsp:cNvSpPr/>
      </dsp:nvSpPr>
      <dsp:spPr>
        <a:xfrm>
          <a:off x="880296" y="2880034"/>
          <a:ext cx="1028376" cy="1028376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000" b="1" kern="1200" dirty="0"/>
            <a:t>Código de </a:t>
          </a:r>
          <a:r>
            <a:rPr lang="es-PE" sz="1000" b="1" kern="1200" dirty="0" err="1"/>
            <a:t>Estableci</a:t>
          </a:r>
          <a:r>
            <a:rPr lang="es-PE" sz="1000" b="1" kern="1200" dirty="0"/>
            <a:t>-miento Educativo</a:t>
          </a:r>
        </a:p>
      </dsp:txBody>
      <dsp:txXfrm>
        <a:off x="1030898" y="3030636"/>
        <a:ext cx="727172" cy="727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8A8EA-E62E-421F-861A-22807F8F73E6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86E25-4A81-4C94-A2B5-35917A6F11C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29175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69966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7232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CD9A4-9048-429A-80F4-5CB314DFE54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89021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10085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7196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48308F-C2F7-45CC-8E55-F9A2C40222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0DF746-EB7F-4B8D-85CB-177789455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681875-0165-45C9-BD8F-ED3649C2C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6F361A-D417-4DE1-9E19-0F6DC5D6C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5D6F6C-B105-4D1C-9204-486C8D6F2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408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6F2AA-8E66-450D-AECC-90C34458D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7C2280-1CEC-4A00-99CD-D1DFB29D2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842DCB-103B-416A-8B40-13B7B2033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36DE26-74BB-4A8E-88A0-666AE6565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978C76-F8AB-431F-83E9-4A8D7F5D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5779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4F6BE1-DC5E-4D67-9621-4B24E7333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1325B3-5CF3-4701-AB85-3F8D61C7E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AE9E89-A158-44BC-8606-4B3FF19F0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395502-D6EF-4301-B98D-0B0F02A64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694AF0-3C2C-4CD0-82A1-8CA289FE6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8197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2C83B-17CB-41F2-8EDA-ECA88134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4A2F60-8E95-4D2E-BD0A-EBDBF2393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C2D036-BCA2-4C34-A6A1-9E1ACD4C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E2EA15-1495-4952-9D47-6004F642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759891-1036-4074-9897-9066EB66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8836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1B275B-C9C7-43B5-8BDB-DF29CBB50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F938C9-FE43-474D-8AE7-530F7CD1C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54A262-DAF1-4FC8-ACA3-B7A612EAF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ED76F3-8B92-49F2-A66F-32DDF382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BCE3E3-8A48-47AA-A5A4-2D82CB78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7574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F9DED-4C9D-4CEE-97BB-477CD5A76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FC0C8A-FF90-409F-BBE6-B7C1AB56CB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579768-19BD-4FAD-8FAA-F8CC77110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58C699-54DB-4F5D-82CB-65C12C8E0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693447-0DEB-40E7-A7D2-E690A2B09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184A53-7F08-41D0-9E30-F558F2EF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805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209C5D-98A7-4789-A859-8E04B9CD1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049892-0086-4C6C-8963-EE9A2CFD6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8B8ADA-9F89-4601-AE96-8B5FF7D99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DF3014-6F19-4AB6-863B-7B81C9775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30FB589-536B-402E-ADD7-6EBF65846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310CF0-3B2D-4A20-B1E3-C8B9AE36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463A08-D8BF-4B23-BCAF-86E5E9AF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9B89368-6F4D-4278-8E43-6F1EA6D73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333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60B1C-8303-47D5-8014-81573C8F0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FFC04AB-CE97-484E-978F-9A419100F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1123767-3C06-4842-B72E-814DF8A6C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A2D38D7-74D3-449A-A268-2C96C4B79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402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AAA4C6-2D70-4303-AA45-5BEFF03B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A677210-D4A8-46E5-B299-FB0094B75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8B1C95-7B3D-419A-8C14-E8CFD43B5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0375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990752-7D8B-4FFA-B955-205C0177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C3586B-77CF-4BDA-B3D0-0A10C1B98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FA458D-FA13-44F5-95A8-E9C5D8938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699F53-69CE-4A28-9113-AD6C13374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82F445-8FA9-4517-8C22-7E9EE7896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396C6F-F261-4610-902D-3553A1F77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8224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BE25C8-CF86-48CE-9EAD-9ECFC8FC2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E74AF8C-5701-4D30-B286-22B63ED3B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07C852-B228-47D6-B3B4-D2AE457175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8F244A-1EAE-4A46-81B9-8165887B0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EECA18-9F5B-4543-97A7-2716B2BC1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141913-3BF1-4C48-B729-47BDAE76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9839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164A785-8458-4DCB-9245-D5E7C4A29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386AE6-A976-4890-A9AE-1BB73DF4C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A78C76-AA88-464E-984B-3E0EB1A332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19FD5-D7E7-49ED-A0C9-171C6D2C6315}" type="datetimeFigureOut">
              <a:rPr lang="es-PE" smtClean="0"/>
              <a:t>6/06/2025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4FEDCD-262B-476A-848A-584230E96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641D66-21E1-4938-814C-63926F2C7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36CA8-CA50-41D3-B0C2-A90CB6E2C2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046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4" y="-3858"/>
            <a:ext cx="12185146" cy="6861858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 txBox="1"/>
          <p:nvPr/>
        </p:nvSpPr>
        <p:spPr>
          <a:xfrm>
            <a:off x="1003567" y="4446069"/>
            <a:ext cx="109017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i="0" u="none" strike="noStrike" cap="none" dirty="0">
                <a:solidFill>
                  <a:srgbClr val="595959"/>
                </a:solidFill>
                <a:latin typeface="Calibri"/>
                <a:ea typeface="Arial"/>
                <a:cs typeface="Calibri"/>
                <a:sym typeface="Calibri"/>
              </a:rPr>
              <a:t>Unidad de Estadística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i="0" u="none" strike="noStrike" cap="none" dirty="0">
                <a:solidFill>
                  <a:srgbClr val="595959"/>
                </a:solidFill>
                <a:latin typeface="Calibri"/>
                <a:ea typeface="Arial"/>
                <a:cs typeface="Calibri"/>
                <a:sym typeface="Calibri"/>
              </a:rPr>
              <a:t>Oficina de Seguimiento y Evaluación Estratégica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dirty="0">
                <a:solidFill>
                  <a:srgbClr val="595959"/>
                </a:solidFill>
                <a:latin typeface="Calibri"/>
                <a:sym typeface="Calibri"/>
              </a:rPr>
              <a:t>Secretaría de Planificación Estratégica</a:t>
            </a: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3567" y="5808152"/>
            <a:ext cx="3258114" cy="7097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>
            <a:off x="8821494" y="5942458"/>
            <a:ext cx="236693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Mayo 2025</a:t>
            </a:r>
          </a:p>
        </p:txBody>
      </p:sp>
      <p:sp>
        <p:nvSpPr>
          <p:cNvPr id="8" name="Google Shape;96;p1">
            <a:extLst>
              <a:ext uri="{FF2B5EF4-FFF2-40B4-BE49-F238E27FC236}">
                <a16:creationId xmlns:a16="http://schemas.microsoft.com/office/drawing/2014/main" id="{79C95AD8-75FC-420F-A2C1-FBB863EAA619}"/>
              </a:ext>
            </a:extLst>
          </p:cNvPr>
          <p:cNvSpPr txBox="1"/>
          <p:nvPr/>
        </p:nvSpPr>
        <p:spPr>
          <a:xfrm>
            <a:off x="158621" y="2637456"/>
            <a:ext cx="11896529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SzPts val="4000"/>
              <a:defRPr sz="4400" b="1">
                <a:solidFill>
                  <a:srgbClr val="8E0000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es-ES" sz="5200" dirty="0">
                <a:sym typeface="Calibri"/>
              </a:rPr>
              <a:t>Registro de Instituciones Educativas</a:t>
            </a:r>
            <a:endParaRPr sz="5200" dirty="0"/>
          </a:p>
        </p:txBody>
      </p:sp>
    </p:spTree>
    <p:extLst>
      <p:ext uri="{BB962C8B-B14F-4D97-AF65-F5344CB8AC3E}">
        <p14:creationId xmlns:p14="http://schemas.microsoft.com/office/powerpoint/2010/main" val="3670368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46250" y="1607302"/>
          <a:ext cx="3788498" cy="3829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583"/>
          <a:stretch/>
        </p:blipFill>
        <p:spPr>
          <a:xfrm>
            <a:off x="189931" y="3323864"/>
            <a:ext cx="833800" cy="620166"/>
          </a:xfrm>
          <a:prstGeom prst="rect">
            <a:avLst/>
          </a:prstGeom>
        </p:spPr>
      </p:pic>
      <p:sp>
        <p:nvSpPr>
          <p:cNvPr id="6" name="CuadroTexto 1">
            <a:extLst>
              <a:ext uri="{FF2B5EF4-FFF2-40B4-BE49-F238E27FC236}">
                <a16:creationId xmlns:a16="http://schemas.microsoft.com/office/drawing/2014/main" id="{E0288096-7CC1-48C8-A44A-5940FC3E084F}"/>
              </a:ext>
            </a:extLst>
          </p:cNvPr>
          <p:cNvSpPr txBox="1"/>
          <p:nvPr/>
        </p:nvSpPr>
        <p:spPr>
          <a:xfrm>
            <a:off x="2615417" y="3404000"/>
            <a:ext cx="1437032" cy="336519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1400" b="1" dirty="0">
                <a:solidFill>
                  <a:schemeClr val="bg1"/>
                </a:solidFill>
              </a:rPr>
              <a:t>CIE: 22261657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C4847D84-58BC-4D95-AE2F-47844EF22987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>
          <a:xfrm flipV="1">
            <a:off x="4052449" y="3018621"/>
            <a:ext cx="132681" cy="5536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D0AE7266-AE28-4F57-AAF4-E991FD3A2EDF}"/>
              </a:ext>
            </a:extLst>
          </p:cNvPr>
          <p:cNvCxnSpPr>
            <a:cxnSpLocks/>
            <a:stCxn id="6" idx="3"/>
            <a:endCxn id="9" idx="1"/>
          </p:cNvCxnSpPr>
          <p:nvPr/>
        </p:nvCxnSpPr>
        <p:spPr>
          <a:xfrm>
            <a:off x="4052449" y="3572260"/>
            <a:ext cx="132681" cy="4630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9">
            <a:extLst>
              <a:ext uri="{FF2B5EF4-FFF2-40B4-BE49-F238E27FC236}">
                <a16:creationId xmlns:a16="http://schemas.microsoft.com/office/drawing/2014/main" id="{D2556CC2-FDC2-4043-9A62-56781947E1B7}"/>
              </a:ext>
            </a:extLst>
          </p:cNvPr>
          <p:cNvSpPr txBox="1"/>
          <p:nvPr/>
        </p:nvSpPr>
        <p:spPr>
          <a:xfrm>
            <a:off x="4185130" y="3826948"/>
            <a:ext cx="1148311" cy="416643"/>
          </a:xfrm>
          <a:prstGeom prst="rect">
            <a:avLst/>
          </a:prstGeom>
          <a:solidFill>
            <a:srgbClr val="B4350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1400" b="1" dirty="0">
                <a:solidFill>
                  <a:schemeClr val="bg1"/>
                </a:solidFill>
              </a:rPr>
              <a:t>CL: 298604</a:t>
            </a:r>
          </a:p>
        </p:txBody>
      </p:sp>
      <p:sp>
        <p:nvSpPr>
          <p:cNvPr id="10" name="CuadroTexto 10">
            <a:extLst>
              <a:ext uri="{FF2B5EF4-FFF2-40B4-BE49-F238E27FC236}">
                <a16:creationId xmlns:a16="http://schemas.microsoft.com/office/drawing/2014/main" id="{749CDF83-606E-46B1-9AC1-4B0B80307EF8}"/>
              </a:ext>
            </a:extLst>
          </p:cNvPr>
          <p:cNvSpPr txBox="1"/>
          <p:nvPr/>
        </p:nvSpPr>
        <p:spPr>
          <a:xfrm>
            <a:off x="4185130" y="2803200"/>
            <a:ext cx="1148311" cy="430841"/>
          </a:xfrm>
          <a:prstGeom prst="rect">
            <a:avLst/>
          </a:prstGeom>
          <a:solidFill>
            <a:srgbClr val="B4350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1400" b="1" dirty="0">
                <a:solidFill>
                  <a:schemeClr val="bg1"/>
                </a:solidFill>
              </a:rPr>
              <a:t>CL: 321888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BC80C34C-5191-4674-ACFC-C465BA2B5660}"/>
              </a:ext>
            </a:extLst>
          </p:cNvPr>
          <p:cNvCxnSpPr>
            <a:cxnSpLocks/>
            <a:stCxn id="9" idx="3"/>
            <a:endCxn id="14" idx="1"/>
          </p:cNvCxnSpPr>
          <p:nvPr/>
        </p:nvCxnSpPr>
        <p:spPr>
          <a:xfrm flipV="1">
            <a:off x="5333441" y="3730601"/>
            <a:ext cx="319175" cy="3046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298FD1E9-1E11-4CA8-BAF9-D0FA245CD5CD}"/>
              </a:ext>
            </a:extLst>
          </p:cNvPr>
          <p:cNvCxnSpPr>
            <a:cxnSpLocks/>
            <a:stCxn id="9" idx="3"/>
            <a:endCxn id="13" idx="1"/>
          </p:cNvCxnSpPr>
          <p:nvPr/>
        </p:nvCxnSpPr>
        <p:spPr>
          <a:xfrm>
            <a:off x="5333441" y="4035270"/>
            <a:ext cx="319175" cy="2748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3">
            <a:extLst>
              <a:ext uri="{FF2B5EF4-FFF2-40B4-BE49-F238E27FC236}">
                <a16:creationId xmlns:a16="http://schemas.microsoft.com/office/drawing/2014/main" id="{E6E072C6-750E-45F6-A710-FFDA36B33A06}"/>
              </a:ext>
            </a:extLst>
          </p:cNvPr>
          <p:cNvSpPr txBox="1"/>
          <p:nvPr/>
        </p:nvSpPr>
        <p:spPr>
          <a:xfrm>
            <a:off x="5652616" y="4079276"/>
            <a:ext cx="1350823" cy="46166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1400" b="1" dirty="0">
                <a:solidFill>
                  <a:schemeClr val="bg1"/>
                </a:solidFill>
              </a:rPr>
              <a:t>CM: 0646711</a:t>
            </a:r>
          </a:p>
        </p:txBody>
      </p:sp>
      <p:sp>
        <p:nvSpPr>
          <p:cNvPr id="14" name="CuadroTexto 14">
            <a:extLst>
              <a:ext uri="{FF2B5EF4-FFF2-40B4-BE49-F238E27FC236}">
                <a16:creationId xmlns:a16="http://schemas.microsoft.com/office/drawing/2014/main" id="{E15E09EB-8BBA-48A1-AF1B-E099C662F05B}"/>
              </a:ext>
            </a:extLst>
          </p:cNvPr>
          <p:cNvSpPr txBox="1"/>
          <p:nvPr/>
        </p:nvSpPr>
        <p:spPr>
          <a:xfrm>
            <a:off x="5652616" y="3517030"/>
            <a:ext cx="1350823" cy="42714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1400" b="1" dirty="0">
                <a:solidFill>
                  <a:schemeClr val="bg1"/>
                </a:solidFill>
              </a:rPr>
              <a:t>CM: 1511450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364FA7A-15A0-4CDC-99D0-80BD4C1114C7}"/>
              </a:ext>
            </a:extLst>
          </p:cNvPr>
          <p:cNvSpPr txBox="1"/>
          <p:nvPr/>
        </p:nvSpPr>
        <p:spPr>
          <a:xfrm>
            <a:off x="5653731" y="2795850"/>
            <a:ext cx="1348593" cy="44351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1400" b="1" dirty="0">
                <a:solidFill>
                  <a:schemeClr val="bg1"/>
                </a:solidFill>
              </a:rPr>
              <a:t>CM: 1085851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58E5626-D2E4-4554-B4ED-5C387C771071}"/>
              </a:ext>
            </a:extLst>
          </p:cNvPr>
          <p:cNvSpPr/>
          <p:nvPr/>
        </p:nvSpPr>
        <p:spPr>
          <a:xfrm>
            <a:off x="2811799" y="1746447"/>
            <a:ext cx="1044268" cy="69052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Código IE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C23C361-CC87-4D89-B907-2FA988105EFA}"/>
              </a:ext>
            </a:extLst>
          </p:cNvPr>
          <p:cNvSpPr/>
          <p:nvPr/>
        </p:nvSpPr>
        <p:spPr>
          <a:xfrm>
            <a:off x="4111062" y="1749096"/>
            <a:ext cx="1296447" cy="690523"/>
          </a:xfrm>
          <a:prstGeom prst="rect">
            <a:avLst/>
          </a:prstGeom>
          <a:solidFill>
            <a:srgbClr val="B43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>
                <a:solidFill>
                  <a:schemeClr val="bg1"/>
                </a:solidFill>
              </a:rPr>
              <a:t>Código de Local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CB6091F-5111-4446-878A-892C76234CC9}"/>
              </a:ext>
            </a:extLst>
          </p:cNvPr>
          <p:cNvSpPr/>
          <p:nvPr/>
        </p:nvSpPr>
        <p:spPr>
          <a:xfrm>
            <a:off x="5651230" y="1746447"/>
            <a:ext cx="1353595" cy="69052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>
                <a:solidFill>
                  <a:schemeClr val="bg1"/>
                </a:solidFill>
              </a:rPr>
              <a:t>Código Modular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29C149EA-E9FD-48B4-80E2-89A3289397A6}"/>
              </a:ext>
            </a:extLst>
          </p:cNvPr>
          <p:cNvCxnSpPr>
            <a:cxnSpLocks/>
            <a:stCxn id="10" idx="3"/>
            <a:endCxn id="15" idx="1"/>
          </p:cNvCxnSpPr>
          <p:nvPr/>
        </p:nvCxnSpPr>
        <p:spPr>
          <a:xfrm flipV="1">
            <a:off x="5333441" y="3017607"/>
            <a:ext cx="320290" cy="1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 Título"/>
          <p:cNvSpPr>
            <a:spLocks noGrp="1"/>
          </p:cNvSpPr>
          <p:nvPr>
            <p:ph type="title"/>
          </p:nvPr>
        </p:nvSpPr>
        <p:spPr>
          <a:xfrm>
            <a:off x="174279" y="164998"/>
            <a:ext cx="8560292" cy="584775"/>
          </a:xfr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ts val="4800"/>
              <a:buFont typeface="Arial"/>
            </a:pPr>
            <a:r>
              <a:rPr lang="es-PE" sz="3200" b="1" dirty="0">
                <a:solidFill>
                  <a:srgbClr val="8E0000"/>
                </a:solidFill>
                <a:sym typeface="Arial"/>
              </a:rPr>
              <a:t>Códigos que administra el RIE</a:t>
            </a:r>
          </a:p>
        </p:txBody>
      </p:sp>
      <p:sp>
        <p:nvSpPr>
          <p:cNvPr id="2" name="Rectángulo 1"/>
          <p:cNvSpPr/>
          <p:nvPr/>
        </p:nvSpPr>
        <p:spPr>
          <a:xfrm>
            <a:off x="387660" y="5522092"/>
            <a:ext cx="19094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PE" sz="1200" dirty="0"/>
              <a:t>(COD IE + COD LOCAL)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819209" y="4816993"/>
            <a:ext cx="10294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sz="1600" b="1" dirty="0"/>
              <a:t>8 dígitos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4274378" y="4816993"/>
            <a:ext cx="10294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sz="1600" b="1" dirty="0"/>
              <a:t>6 dígitos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5813303" y="4816993"/>
            <a:ext cx="10294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sz="1600" b="1" dirty="0"/>
              <a:t>7 dígitos</a:t>
            </a:r>
          </a:p>
        </p:txBody>
      </p:sp>
      <p:sp>
        <p:nvSpPr>
          <p:cNvPr id="27" name="Abrir llave 26"/>
          <p:cNvSpPr/>
          <p:nvPr/>
        </p:nvSpPr>
        <p:spPr>
          <a:xfrm rot="16200000">
            <a:off x="3228436" y="4034492"/>
            <a:ext cx="210994" cy="14146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8" name="Abrir llave 27"/>
          <p:cNvSpPr/>
          <p:nvPr/>
        </p:nvSpPr>
        <p:spPr>
          <a:xfrm rot="16200000">
            <a:off x="4683605" y="4205320"/>
            <a:ext cx="210994" cy="107297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9" name="Abrir llave 28"/>
          <p:cNvSpPr/>
          <p:nvPr/>
        </p:nvSpPr>
        <p:spPr>
          <a:xfrm rot="16200000">
            <a:off x="6210049" y="4090386"/>
            <a:ext cx="235957" cy="12778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9" name="Rectángulo 4">
            <a:extLst>
              <a:ext uri="{FF2B5EF4-FFF2-40B4-BE49-F238E27FC236}">
                <a16:creationId xmlns:a16="http://schemas.microsoft.com/office/drawing/2014/main" id="{A6572D1D-5088-4446-890F-890CDB305509}"/>
              </a:ext>
            </a:extLst>
          </p:cNvPr>
          <p:cNvSpPr/>
          <p:nvPr/>
        </p:nvSpPr>
        <p:spPr>
          <a:xfrm>
            <a:off x="8007457" y="2932527"/>
            <a:ext cx="1527539" cy="580099"/>
          </a:xfrm>
          <a:prstGeom prst="rect">
            <a:avLst/>
          </a:prstGeom>
          <a:noFill/>
          <a:ln>
            <a:solidFill>
              <a:srgbClr val="B43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1</a:t>
            </a:r>
          </a:p>
          <a:p>
            <a:pPr algn="ctr"/>
            <a:r>
              <a:rPr lang="es-PE" sz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Inicial-Primaria</a:t>
            </a:r>
          </a:p>
        </p:txBody>
      </p:sp>
      <p:sp>
        <p:nvSpPr>
          <p:cNvPr id="40" name="Rectángulo 5">
            <a:extLst>
              <a:ext uri="{FF2B5EF4-FFF2-40B4-BE49-F238E27FC236}">
                <a16:creationId xmlns:a16="http://schemas.microsoft.com/office/drawing/2014/main" id="{225B74CC-D2F7-4569-9594-7457FD07EA2E}"/>
              </a:ext>
            </a:extLst>
          </p:cNvPr>
          <p:cNvSpPr/>
          <p:nvPr/>
        </p:nvSpPr>
        <p:spPr>
          <a:xfrm>
            <a:off x="10198353" y="2932527"/>
            <a:ext cx="1332755" cy="523220"/>
          </a:xfrm>
          <a:prstGeom prst="rect">
            <a:avLst/>
          </a:prstGeom>
          <a:noFill/>
          <a:ln>
            <a:solidFill>
              <a:srgbClr val="B43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2 secundaria</a:t>
            </a:r>
          </a:p>
        </p:txBody>
      </p:sp>
      <p:sp>
        <p:nvSpPr>
          <p:cNvPr id="41" name="CuadroTexto 6">
            <a:extLst>
              <a:ext uri="{FF2B5EF4-FFF2-40B4-BE49-F238E27FC236}">
                <a16:creationId xmlns:a16="http://schemas.microsoft.com/office/drawing/2014/main" id="{053E7309-5DAF-437D-BF0E-83544610AAB9}"/>
              </a:ext>
            </a:extLst>
          </p:cNvPr>
          <p:cNvSpPr txBox="1"/>
          <p:nvPr/>
        </p:nvSpPr>
        <p:spPr>
          <a:xfrm>
            <a:off x="7687132" y="3937817"/>
            <a:ext cx="980537" cy="52322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6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b="0" dirty="0">
                <a:solidFill>
                  <a:schemeClr val="tx1"/>
                </a:solidFill>
              </a:rPr>
              <a:t>Servicio: Inicial</a:t>
            </a:r>
          </a:p>
        </p:txBody>
      </p:sp>
      <p:sp>
        <p:nvSpPr>
          <p:cNvPr id="42" name="CuadroTexto 7">
            <a:extLst>
              <a:ext uri="{FF2B5EF4-FFF2-40B4-BE49-F238E27FC236}">
                <a16:creationId xmlns:a16="http://schemas.microsoft.com/office/drawing/2014/main" id="{E569D144-5053-4C79-A90B-B884BFCB2903}"/>
              </a:ext>
            </a:extLst>
          </p:cNvPr>
          <p:cNvSpPr txBox="1"/>
          <p:nvPr/>
        </p:nvSpPr>
        <p:spPr>
          <a:xfrm>
            <a:off x="8797857" y="3939500"/>
            <a:ext cx="980537" cy="52322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16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b="0" dirty="0">
                <a:solidFill>
                  <a:schemeClr val="tx1"/>
                </a:solidFill>
              </a:rPr>
              <a:t>Servicio: Primaria</a:t>
            </a:r>
          </a:p>
        </p:txBody>
      </p:sp>
      <p:sp>
        <p:nvSpPr>
          <p:cNvPr id="43" name="CuadroTexto 8">
            <a:extLst>
              <a:ext uri="{FF2B5EF4-FFF2-40B4-BE49-F238E27FC236}">
                <a16:creationId xmlns:a16="http://schemas.microsoft.com/office/drawing/2014/main" id="{F75AE2F7-FD5F-4615-907F-7D121E7A5C61}"/>
              </a:ext>
            </a:extLst>
          </p:cNvPr>
          <p:cNvSpPr txBox="1"/>
          <p:nvPr/>
        </p:nvSpPr>
        <p:spPr>
          <a:xfrm>
            <a:off x="10198352" y="3937817"/>
            <a:ext cx="1332755" cy="52322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16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b="0" dirty="0">
                <a:solidFill>
                  <a:schemeClr val="tx1"/>
                </a:solidFill>
              </a:rPr>
              <a:t>Servicio: Secundaria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EC291E02-9E6A-4635-84E6-E1E17611D200}"/>
              </a:ext>
            </a:extLst>
          </p:cNvPr>
          <p:cNvCxnSpPr>
            <a:cxnSpLocks/>
            <a:stCxn id="39" idx="2"/>
            <a:endCxn id="42" idx="0"/>
          </p:cNvCxnSpPr>
          <p:nvPr/>
        </p:nvCxnSpPr>
        <p:spPr>
          <a:xfrm>
            <a:off x="8771227" y="3512626"/>
            <a:ext cx="516899" cy="4268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12">
            <a:extLst>
              <a:ext uri="{FF2B5EF4-FFF2-40B4-BE49-F238E27FC236}">
                <a16:creationId xmlns:a16="http://schemas.microsoft.com/office/drawing/2014/main" id="{A89E5F3A-E63E-4583-A815-EDC85B9D9701}"/>
              </a:ext>
            </a:extLst>
          </p:cNvPr>
          <p:cNvCxnSpPr>
            <a:cxnSpLocks/>
            <a:stCxn id="40" idx="2"/>
            <a:endCxn id="43" idx="0"/>
          </p:cNvCxnSpPr>
          <p:nvPr/>
        </p:nvCxnSpPr>
        <p:spPr>
          <a:xfrm flipH="1">
            <a:off x="10864730" y="3455747"/>
            <a:ext cx="1" cy="4820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14">
            <a:extLst>
              <a:ext uri="{FF2B5EF4-FFF2-40B4-BE49-F238E27FC236}">
                <a16:creationId xmlns:a16="http://schemas.microsoft.com/office/drawing/2014/main" id="{9E89DB55-4C01-4DA6-9E0C-F0CBFC1C67CD}"/>
              </a:ext>
            </a:extLst>
          </p:cNvPr>
          <p:cNvCxnSpPr>
            <a:cxnSpLocks/>
            <a:stCxn id="39" idx="2"/>
            <a:endCxn id="41" idx="0"/>
          </p:cNvCxnSpPr>
          <p:nvPr/>
        </p:nvCxnSpPr>
        <p:spPr>
          <a:xfrm flipH="1">
            <a:off x="8177401" y="3512626"/>
            <a:ext cx="593826" cy="425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21">
            <a:extLst>
              <a:ext uri="{FF2B5EF4-FFF2-40B4-BE49-F238E27FC236}">
                <a16:creationId xmlns:a16="http://schemas.microsoft.com/office/drawing/2014/main" id="{51578CDC-6210-4659-B3B2-A496A0AD1301}"/>
              </a:ext>
            </a:extLst>
          </p:cNvPr>
          <p:cNvCxnSpPr>
            <a:cxnSpLocks/>
            <a:stCxn id="49" idx="2"/>
            <a:endCxn id="39" idx="0"/>
          </p:cNvCxnSpPr>
          <p:nvPr/>
        </p:nvCxnSpPr>
        <p:spPr>
          <a:xfrm flipH="1">
            <a:off x="8771227" y="2474084"/>
            <a:ext cx="972839" cy="4584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23">
            <a:extLst>
              <a:ext uri="{FF2B5EF4-FFF2-40B4-BE49-F238E27FC236}">
                <a16:creationId xmlns:a16="http://schemas.microsoft.com/office/drawing/2014/main" id="{FBA1ABCF-8BC6-49C1-81ED-02C878091B30}"/>
              </a:ext>
            </a:extLst>
          </p:cNvPr>
          <p:cNvCxnSpPr>
            <a:cxnSpLocks/>
            <a:stCxn id="49" idx="2"/>
            <a:endCxn id="40" idx="0"/>
          </p:cNvCxnSpPr>
          <p:nvPr/>
        </p:nvCxnSpPr>
        <p:spPr>
          <a:xfrm>
            <a:off x="9744066" y="2474084"/>
            <a:ext cx="1120665" cy="4584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26 CuadroTexto">
            <a:extLst>
              <a:ext uri="{FF2B5EF4-FFF2-40B4-BE49-F238E27FC236}">
                <a16:creationId xmlns:a16="http://schemas.microsoft.com/office/drawing/2014/main" id="{9CB9513A-946B-4583-B624-B9321E33AA0E}"/>
              </a:ext>
            </a:extLst>
          </p:cNvPr>
          <p:cNvSpPr txBox="1"/>
          <p:nvPr/>
        </p:nvSpPr>
        <p:spPr>
          <a:xfrm>
            <a:off x="8177401" y="2036250"/>
            <a:ext cx="3133330" cy="437834"/>
          </a:xfrm>
          <a:prstGeom prst="rect">
            <a:avLst/>
          </a:prstGeom>
          <a:noFill/>
          <a:ln>
            <a:solidFill>
              <a:srgbClr val="BF9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solidFill>
                  <a:schemeClr val="tx1"/>
                </a:solidFill>
              </a:rPr>
              <a:t>IEP 7083 MANUEL GONZALES PRADA</a:t>
            </a:r>
            <a:endParaRPr lang="es-PE" sz="1200" dirty="0">
              <a:solidFill>
                <a:schemeClr val="tx1"/>
              </a:solidFill>
            </a:endParaRPr>
          </a:p>
        </p:txBody>
      </p:sp>
      <p:sp>
        <p:nvSpPr>
          <p:cNvPr id="50" name="51 CuadroTexto">
            <a:extLst>
              <a:ext uri="{FF2B5EF4-FFF2-40B4-BE49-F238E27FC236}">
                <a16:creationId xmlns:a16="http://schemas.microsoft.com/office/drawing/2014/main" id="{FED0F7F7-A040-4CBA-82BE-3DAF6B004843}"/>
              </a:ext>
            </a:extLst>
          </p:cNvPr>
          <p:cNvSpPr txBox="1"/>
          <p:nvPr/>
        </p:nvSpPr>
        <p:spPr>
          <a:xfrm>
            <a:off x="10775495" y="2704134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050" dirty="0"/>
              <a:t>(Principal)</a:t>
            </a:r>
            <a:endParaRPr lang="es-PE" sz="1050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32EB0B9C-3129-4A57-9A77-D1DF09F69E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87132" y="2027833"/>
            <a:ext cx="444675" cy="437834"/>
          </a:xfrm>
          <a:prstGeom prst="rect">
            <a:avLst/>
          </a:prstGeom>
        </p:spPr>
      </p:pic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2C0DF8A0-139F-493A-86FC-1F00158EC5FD}"/>
              </a:ext>
            </a:extLst>
          </p:cNvPr>
          <p:cNvSpPr/>
          <p:nvPr/>
        </p:nvSpPr>
        <p:spPr>
          <a:xfrm>
            <a:off x="7471131" y="1746447"/>
            <a:ext cx="4306738" cy="2918888"/>
          </a:xfrm>
          <a:prstGeom prst="roundRect">
            <a:avLst>
              <a:gd name="adj" fmla="val 9133"/>
            </a:avLst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51D3ED5-69AC-488E-AA52-23DFCBE17142}"/>
              </a:ext>
            </a:extLst>
          </p:cNvPr>
          <p:cNvSpPr txBox="1"/>
          <p:nvPr/>
        </p:nvSpPr>
        <p:spPr>
          <a:xfrm>
            <a:off x="2890382" y="5188320"/>
            <a:ext cx="88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NUEVO</a:t>
            </a:r>
            <a:endParaRPr lang="es-P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089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6;p1"/>
          <p:cNvSpPr txBox="1"/>
          <p:nvPr/>
        </p:nvSpPr>
        <p:spPr>
          <a:xfrm>
            <a:off x="645150" y="2921184"/>
            <a:ext cx="109017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SzPts val="4000"/>
              <a:defRPr sz="4400" b="1">
                <a:solidFill>
                  <a:srgbClr val="8E0000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es-ES" sz="5400" dirty="0">
                <a:sym typeface="Calibri"/>
              </a:rPr>
              <a:t>II. EVENTOS REGISTRALES</a:t>
            </a:r>
            <a:endParaRPr sz="54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6A80BD6-9A46-437A-97A8-7E8E14AFAA0C}"/>
              </a:ext>
            </a:extLst>
          </p:cNvPr>
          <p:cNvSpPr txBox="1"/>
          <p:nvPr/>
        </p:nvSpPr>
        <p:spPr>
          <a:xfrm>
            <a:off x="3014566" y="3936816"/>
            <a:ext cx="61628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PE" b="1" dirty="0"/>
              <a:t>(RSG N 096-2017-MINEDU - NT del RIE)</a:t>
            </a:r>
          </a:p>
        </p:txBody>
      </p:sp>
    </p:spTree>
    <p:extLst>
      <p:ext uri="{BB962C8B-B14F-4D97-AF65-F5344CB8AC3E}">
        <p14:creationId xmlns:p14="http://schemas.microsoft.com/office/powerpoint/2010/main" val="97440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" y="8324"/>
            <a:ext cx="4305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algn="ctr">
              <a:defRPr sz="4000" b="1">
                <a:solidFill>
                  <a:srgbClr val="0C53A7"/>
                </a:solidFill>
              </a:defRPr>
            </a:lvl1pPr>
          </a:lstStyle>
          <a:p>
            <a:r>
              <a:rPr lang="es-MX" dirty="0"/>
              <a:t>Eventos registrales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AD7945-004A-45AE-8D6C-901C33097FF7}"/>
              </a:ext>
            </a:extLst>
          </p:cNvPr>
          <p:cNvSpPr txBox="1"/>
          <p:nvPr/>
        </p:nvSpPr>
        <p:spPr>
          <a:xfrm>
            <a:off x="280736" y="736938"/>
            <a:ext cx="84807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/>
              <a:t>Son las 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situaciones resultantes de los actos administrativos o de administración interna</a:t>
            </a:r>
            <a:r>
              <a:rPr lang="es-ES" dirty="0"/>
              <a:t> contenidos en las Resoluciones, u Oficio que acredite la aplicación del silencio administrativo positivo, de autoridades competentes que: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Dispongan la autorización de funcionamiento o creación de una IE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Afecten la existencia de las IIEE, de sus servicios educativos y/o sus establecimientos educativos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Modifiquen las características esenciales de la IE, sus servicios educativos o sus establecimientos educativos</a:t>
            </a:r>
            <a:endParaRPr lang="es-PE" dirty="0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67FA3A89-5BDE-491B-99BD-30BAB2E6AD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050900"/>
              </p:ext>
            </p:extLst>
          </p:nvPr>
        </p:nvGraphicFramePr>
        <p:xfrm>
          <a:off x="450849" y="3052010"/>
          <a:ext cx="3958733" cy="3771900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369706">
                  <a:extLst>
                    <a:ext uri="{9D8B030D-6E8A-4147-A177-3AD203B41FA5}">
                      <a16:colId xmlns:a16="http://schemas.microsoft.com/office/drawing/2014/main" val="4113102030"/>
                    </a:ext>
                  </a:extLst>
                </a:gridCol>
                <a:gridCol w="3589027">
                  <a:extLst>
                    <a:ext uri="{9D8B030D-6E8A-4147-A177-3AD203B41FA5}">
                      <a16:colId xmlns:a16="http://schemas.microsoft.com/office/drawing/2014/main" val="428472838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Eventos vinculados a la IE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77311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Apertura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020776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Cambio de nombre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651088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Cambio de propietario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854669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Cambio de director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75766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Cambio de gestión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596986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Cambio de la entidad gestora de </a:t>
                      </a:r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pública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487533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Cambio de ámbito jurisdiccional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204236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Cambio de circunscripción territorial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422313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Renovación del licenciamiento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577579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Fusión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249711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Escisión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366404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Cierre temporal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345582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Cierre definitivo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3658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Reapertura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49690041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63467208-8D6A-45E8-ABC5-2402AFEF7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646156"/>
              </p:ext>
            </p:extLst>
          </p:nvPr>
        </p:nvGraphicFramePr>
        <p:xfrm>
          <a:off x="4652208" y="3052010"/>
          <a:ext cx="3801979" cy="15087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33012">
                  <a:extLst>
                    <a:ext uri="{9D8B030D-6E8A-4147-A177-3AD203B41FA5}">
                      <a16:colId xmlns:a16="http://schemas.microsoft.com/office/drawing/2014/main" val="866182378"/>
                    </a:ext>
                  </a:extLst>
                </a:gridCol>
                <a:gridCol w="3368967">
                  <a:extLst>
                    <a:ext uri="{9D8B030D-6E8A-4147-A177-3AD203B41FA5}">
                      <a16:colId xmlns:a16="http://schemas.microsoft.com/office/drawing/2014/main" val="1936985008"/>
                    </a:ext>
                  </a:extLst>
                </a:gridCol>
              </a:tblGrid>
              <a:tr h="98547">
                <a:tc>
                  <a:txBody>
                    <a:bodyPr/>
                    <a:lstStyle/>
                    <a:p>
                      <a:pPr algn="ctr" fontAlgn="b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Eventos vinculados al SE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108529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15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u="none" strike="noStrike">
                          <a:effectLst/>
                        </a:rPr>
                        <a:t>Ampliación de servicio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596094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16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u="none" strike="noStrike">
                          <a:effectLst/>
                        </a:rPr>
                        <a:t>Cierre temporal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529229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17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u="none" strike="noStrike" dirty="0">
                          <a:effectLst/>
                        </a:rPr>
                        <a:t>Cierre definitivo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60735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18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u="none" strike="noStrike" dirty="0">
                          <a:effectLst/>
                        </a:rPr>
                        <a:t>Renovación del licenciamiento del SE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21901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19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u="none" strike="noStrike" dirty="0">
                          <a:effectLst/>
                        </a:rPr>
                        <a:t>Reapertura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07360019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D2D3E2F6-2859-4A7A-8498-4BCD7507F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475648"/>
              </p:ext>
            </p:extLst>
          </p:nvPr>
        </p:nvGraphicFramePr>
        <p:xfrm>
          <a:off x="4652208" y="4882764"/>
          <a:ext cx="3801979" cy="100584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424328">
                  <a:extLst>
                    <a:ext uri="{9D8B030D-6E8A-4147-A177-3AD203B41FA5}">
                      <a16:colId xmlns:a16="http://schemas.microsoft.com/office/drawing/2014/main" val="3608233321"/>
                    </a:ext>
                  </a:extLst>
                </a:gridCol>
                <a:gridCol w="3377651">
                  <a:extLst>
                    <a:ext uri="{9D8B030D-6E8A-4147-A177-3AD203B41FA5}">
                      <a16:colId xmlns:a16="http://schemas.microsoft.com/office/drawing/2014/main" val="175682903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Eventos vinculados al Local Educativo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62382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20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u="none" strike="noStrike">
                          <a:effectLst/>
                        </a:rPr>
                        <a:t>Apertura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883620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21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u="none" strike="noStrike" dirty="0">
                          <a:effectLst/>
                        </a:rPr>
                        <a:t>Cierre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062831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 dirty="0">
                          <a:effectLst/>
                        </a:rPr>
                        <a:t>22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u="none" strike="noStrike" dirty="0">
                          <a:effectLst/>
                        </a:rPr>
                        <a:t>Traslado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94456462"/>
                  </a:ext>
                </a:extLst>
              </a:tr>
            </a:tbl>
          </a:graphicData>
        </a:graphic>
      </p:graphicFrame>
      <p:sp>
        <p:nvSpPr>
          <p:cNvPr id="27" name="CuadroTexto 26">
            <a:extLst>
              <a:ext uri="{FF2B5EF4-FFF2-40B4-BE49-F238E27FC236}">
                <a16:creationId xmlns:a16="http://schemas.microsoft.com/office/drawing/2014/main" id="{4B9092B8-9A6F-432E-87CB-219472F9C8A9}"/>
              </a:ext>
            </a:extLst>
          </p:cNvPr>
          <p:cNvSpPr txBox="1"/>
          <p:nvPr/>
        </p:nvSpPr>
        <p:spPr>
          <a:xfrm>
            <a:off x="4271373" y="235683"/>
            <a:ext cx="61628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dirty="0"/>
              <a:t>(RSG N 096-2017-MINEDU - NT del RIE)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4AA706E1-184B-4CD0-9C1D-3C70C19A9E63}"/>
              </a:ext>
            </a:extLst>
          </p:cNvPr>
          <p:cNvGrpSpPr/>
          <p:nvPr/>
        </p:nvGrpSpPr>
        <p:grpSpPr>
          <a:xfrm>
            <a:off x="8761498" y="1314451"/>
            <a:ext cx="2925191" cy="5114428"/>
            <a:chOff x="0" y="0"/>
            <a:chExt cx="1381403" cy="3352313"/>
          </a:xfrm>
        </p:grpSpPr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7273B4D2-FB31-461B-ADAF-56D0B5F3B68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83237" y="635724"/>
              <a:ext cx="1006293" cy="350942"/>
              <a:chOff x="183236" y="635723"/>
              <a:chExt cx="1790315" cy="624368"/>
            </a:xfrm>
          </p:grpSpPr>
          <p:sp>
            <p:nvSpPr>
              <p:cNvPr id="20" name="Rectángulo 19">
                <a:extLst>
                  <a:ext uri="{FF2B5EF4-FFF2-40B4-BE49-F238E27FC236}">
                    <a16:creationId xmlns:a16="http://schemas.microsoft.com/office/drawing/2014/main" id="{BB6B717F-C72F-4B2B-8AFF-68EE76768D71}"/>
                  </a:ext>
                </a:extLst>
              </p:cNvPr>
              <p:cNvSpPr/>
              <p:nvPr/>
            </p:nvSpPr>
            <p:spPr>
              <a:xfrm>
                <a:off x="795303" y="635723"/>
                <a:ext cx="504056" cy="252028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2400"/>
              </a:p>
            </p:txBody>
          </p:sp>
          <p:sp>
            <p:nvSpPr>
              <p:cNvPr id="22" name="Rectángulo 21">
                <a:extLst>
                  <a:ext uri="{FF2B5EF4-FFF2-40B4-BE49-F238E27FC236}">
                    <a16:creationId xmlns:a16="http://schemas.microsoft.com/office/drawing/2014/main" id="{22FD5427-DA85-4973-AB40-A4A43607DA14}"/>
                  </a:ext>
                </a:extLst>
              </p:cNvPr>
              <p:cNvSpPr/>
              <p:nvPr/>
            </p:nvSpPr>
            <p:spPr>
              <a:xfrm>
                <a:off x="1541503" y="1053627"/>
                <a:ext cx="432048" cy="198207"/>
              </a:xfrm>
              <a:prstGeom prst="rect">
                <a:avLst/>
              </a:prstGeom>
              <a:solidFill>
                <a:srgbClr val="8BE1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2400"/>
              </a:p>
            </p:txBody>
          </p:sp>
          <p:sp>
            <p:nvSpPr>
              <p:cNvPr id="23" name="Rectángulo 22">
                <a:extLst>
                  <a:ext uri="{FF2B5EF4-FFF2-40B4-BE49-F238E27FC236}">
                    <a16:creationId xmlns:a16="http://schemas.microsoft.com/office/drawing/2014/main" id="{802FC49E-78D0-41DA-8E47-354019A42295}"/>
                  </a:ext>
                </a:extLst>
              </p:cNvPr>
              <p:cNvSpPr/>
              <p:nvPr/>
            </p:nvSpPr>
            <p:spPr>
              <a:xfrm>
                <a:off x="183236" y="1061884"/>
                <a:ext cx="432048" cy="19820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2400"/>
              </a:p>
            </p:txBody>
          </p:sp>
          <p:cxnSp>
            <p:nvCxnSpPr>
              <p:cNvPr id="24" name="Conector angular 10">
                <a:extLst>
                  <a:ext uri="{FF2B5EF4-FFF2-40B4-BE49-F238E27FC236}">
                    <a16:creationId xmlns:a16="http://schemas.microsoft.com/office/drawing/2014/main" id="{6B8E14F8-3B72-40E3-AC15-21B64C773892}"/>
                  </a:ext>
                </a:extLst>
              </p:cNvPr>
              <p:cNvCxnSpPr>
                <a:stCxn id="20" idx="2"/>
                <a:endCxn id="23" idx="3"/>
              </p:cNvCxnSpPr>
              <p:nvPr/>
            </p:nvCxnSpPr>
            <p:spPr>
              <a:xfrm rot="5400000">
                <a:off x="694690" y="808348"/>
                <a:ext cx="273237" cy="432047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angular 11">
                <a:extLst>
                  <a:ext uri="{FF2B5EF4-FFF2-40B4-BE49-F238E27FC236}">
                    <a16:creationId xmlns:a16="http://schemas.microsoft.com/office/drawing/2014/main" id="{BAE9C165-3D39-4B5E-AA00-37DFECD90478}"/>
                  </a:ext>
                </a:extLst>
              </p:cNvPr>
              <p:cNvCxnSpPr>
                <a:stCxn id="20" idx="2"/>
                <a:endCxn id="22" idx="1"/>
              </p:cNvCxnSpPr>
              <p:nvPr/>
            </p:nvCxnSpPr>
            <p:spPr>
              <a:xfrm rot="16200000" flipH="1">
                <a:off x="1161927" y="773155"/>
                <a:ext cx="264980" cy="49417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1DF3D4CE-30A5-4B44-ACE6-FEAF3C161C16}"/>
                </a:ext>
              </a:extLst>
            </p:cNvPr>
            <p:cNvSpPr/>
            <p:nvPr/>
          </p:nvSpPr>
          <p:spPr>
            <a:xfrm>
              <a:off x="0" y="1231444"/>
              <a:ext cx="1381403" cy="83486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MX" sz="2600" dirty="0"/>
                <a:t>Resolución de Autorización de Funcionamiento</a:t>
              </a:r>
              <a:endParaRPr lang="es-PE" sz="2600" dirty="0"/>
            </a:p>
          </p:txBody>
        </p:sp>
        <p:grpSp>
          <p:nvGrpSpPr>
            <p:cNvPr id="11" name="Grupo 10">
              <a:extLst>
                <a:ext uri="{FF2B5EF4-FFF2-40B4-BE49-F238E27FC236}">
                  <a16:creationId xmlns:a16="http://schemas.microsoft.com/office/drawing/2014/main" id="{FBA5CBD3-3B60-456B-9000-563EC4CC32DE}"/>
                </a:ext>
              </a:extLst>
            </p:cNvPr>
            <p:cNvGrpSpPr/>
            <p:nvPr/>
          </p:nvGrpSpPr>
          <p:grpSpPr>
            <a:xfrm>
              <a:off x="499796" y="2123457"/>
              <a:ext cx="316782" cy="267126"/>
              <a:chOff x="499796" y="2123457"/>
              <a:chExt cx="316782" cy="267126"/>
            </a:xfrm>
          </p:grpSpPr>
          <p:sp>
            <p:nvSpPr>
              <p:cNvPr id="18" name="Pergamino vertical 82">
                <a:extLst>
                  <a:ext uri="{FF2B5EF4-FFF2-40B4-BE49-F238E27FC236}">
                    <a16:creationId xmlns:a16="http://schemas.microsoft.com/office/drawing/2014/main" id="{ABB87F00-3EA4-4A5F-BB76-C5B577A73983}"/>
                  </a:ext>
                </a:extLst>
              </p:cNvPr>
              <p:cNvSpPr/>
              <p:nvPr/>
            </p:nvSpPr>
            <p:spPr>
              <a:xfrm>
                <a:off x="499796" y="2123457"/>
                <a:ext cx="316782" cy="260636"/>
              </a:xfrm>
              <a:prstGeom prst="verticalScroll">
                <a:avLst/>
              </a:prstGeom>
              <a:solidFill>
                <a:srgbClr val="FFFFCC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2400"/>
              </a:p>
            </p:txBody>
          </p:sp>
          <p:sp>
            <p:nvSpPr>
              <p:cNvPr id="19" name="Estrella de 8 puntas 83">
                <a:extLst>
                  <a:ext uri="{FF2B5EF4-FFF2-40B4-BE49-F238E27FC236}">
                    <a16:creationId xmlns:a16="http://schemas.microsoft.com/office/drawing/2014/main" id="{65E8BAD8-FB29-4E19-B92D-BDEB25C301AD}"/>
                  </a:ext>
                </a:extLst>
              </p:cNvPr>
              <p:cNvSpPr/>
              <p:nvPr/>
            </p:nvSpPr>
            <p:spPr>
              <a:xfrm>
                <a:off x="632090" y="2246583"/>
                <a:ext cx="144000" cy="144000"/>
              </a:xfrm>
              <a:prstGeom prst="star8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2400"/>
              </a:p>
            </p:txBody>
          </p:sp>
        </p:grpSp>
        <p:sp>
          <p:nvSpPr>
            <p:cNvPr id="12" name="CuadroTexto 111">
              <a:extLst>
                <a:ext uri="{FF2B5EF4-FFF2-40B4-BE49-F238E27FC236}">
                  <a16:creationId xmlns:a16="http://schemas.microsoft.com/office/drawing/2014/main" id="{051397BC-C26C-46E3-9028-DFE80298D888}"/>
                </a:ext>
              </a:extLst>
            </p:cNvPr>
            <p:cNvSpPr txBox="1"/>
            <p:nvPr/>
          </p:nvSpPr>
          <p:spPr>
            <a:xfrm>
              <a:off x="114578" y="0"/>
              <a:ext cx="1152525" cy="523220"/>
            </a:xfrm>
            <a:prstGeom prst="rect">
              <a:avLst/>
            </a:prstGeom>
          </p:spPr>
          <p:txBody>
            <a:bodyPr wrap="square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MX" sz="2600" dirty="0"/>
                <a:t>Solicitud de Autorización</a:t>
              </a:r>
              <a:endParaRPr lang="es-PE" sz="2600" dirty="0"/>
            </a:p>
          </p:txBody>
        </p:sp>
        <p:sp>
          <p:nvSpPr>
            <p:cNvPr id="13" name="CuadroTexto 16">
              <a:extLst>
                <a:ext uri="{FF2B5EF4-FFF2-40B4-BE49-F238E27FC236}">
                  <a16:creationId xmlns:a16="http://schemas.microsoft.com/office/drawing/2014/main" id="{6D3FD699-8129-4710-9404-73DA7A1AE88B}"/>
                </a:ext>
              </a:extLst>
            </p:cNvPr>
            <p:cNvSpPr txBox="1"/>
            <p:nvPr/>
          </p:nvSpPr>
          <p:spPr>
            <a:xfrm>
              <a:off x="38378" y="2971313"/>
              <a:ext cx="1304925" cy="381000"/>
            </a:xfrm>
            <a:prstGeom prst="rect">
              <a:avLst/>
            </a:prstGeom>
            <a:solidFill>
              <a:schemeClr val="bg1"/>
            </a:solidFill>
            <a:ln w="76200" cmpd="sng"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2600" b="1" dirty="0">
                  <a:solidFill>
                    <a:srgbClr val="FF0000"/>
                  </a:solidFill>
                </a:rPr>
                <a:t>Apertura de IE</a:t>
              </a:r>
            </a:p>
          </p:txBody>
        </p:sp>
        <p:sp>
          <p:nvSpPr>
            <p:cNvPr id="17" name="Flecha: hacia abajo 16">
              <a:extLst>
                <a:ext uri="{FF2B5EF4-FFF2-40B4-BE49-F238E27FC236}">
                  <a16:creationId xmlns:a16="http://schemas.microsoft.com/office/drawing/2014/main" id="{D42829B5-865A-4FD5-9C91-28B5D2084999}"/>
                </a:ext>
              </a:extLst>
            </p:cNvPr>
            <p:cNvSpPr/>
            <p:nvPr/>
          </p:nvSpPr>
          <p:spPr>
            <a:xfrm>
              <a:off x="377200" y="2557035"/>
              <a:ext cx="561975" cy="190500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s-PE" sz="2400"/>
            </a:p>
          </p:txBody>
        </p:sp>
      </p:grp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4DC676C-889F-4EAE-83FA-407EECAA503F}"/>
              </a:ext>
            </a:extLst>
          </p:cNvPr>
          <p:cNvSpPr txBox="1"/>
          <p:nvPr/>
        </p:nvSpPr>
        <p:spPr>
          <a:xfrm>
            <a:off x="9160825" y="5478861"/>
            <a:ext cx="21516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PE" dirty="0"/>
              <a:t>Evento registral</a:t>
            </a:r>
          </a:p>
        </p:txBody>
      </p:sp>
    </p:spTree>
    <p:extLst>
      <p:ext uri="{BB962C8B-B14F-4D97-AF65-F5344CB8AC3E}">
        <p14:creationId xmlns:p14="http://schemas.microsoft.com/office/powerpoint/2010/main" val="1032603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267190" y="142972"/>
            <a:ext cx="11086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>
                <a:solidFill>
                  <a:srgbClr val="0C53A7"/>
                </a:solidFill>
              </a:rPr>
              <a:t>Procedimiento de Registro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28023" y="1112105"/>
            <a:ext cx="113359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2400" dirty="0"/>
              <a:t>El RIE es gestionado por la </a:t>
            </a:r>
            <a:r>
              <a:rPr lang="es-PE" sz="2400" b="1" dirty="0">
                <a:solidFill>
                  <a:schemeClr val="accent5">
                    <a:lumMod val="75000"/>
                  </a:schemeClr>
                </a:solidFill>
              </a:rPr>
              <a:t>Unidad de Estadística </a:t>
            </a:r>
            <a:r>
              <a:rPr lang="es-PE" sz="2400" dirty="0"/>
              <a:t>del Minedu</a:t>
            </a:r>
          </a:p>
          <a:p>
            <a:pPr algn="just"/>
            <a:endParaRPr lang="es-PE" sz="2400" b="1" dirty="0">
              <a:solidFill>
                <a:srgbClr val="0C53A7"/>
              </a:solidFill>
            </a:endParaRPr>
          </a:p>
          <a:p>
            <a:pPr algn="just"/>
            <a:r>
              <a:rPr lang="es-PE" sz="2400" b="1" dirty="0"/>
              <a:t>Registradores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PE" sz="2400" dirty="0"/>
              <a:t>Los </a:t>
            </a:r>
            <a:r>
              <a:rPr lang="es-PE" sz="2400" b="1" dirty="0">
                <a:solidFill>
                  <a:srgbClr val="0C53A7"/>
                </a:solidFill>
              </a:rPr>
              <a:t>especialistas estadísticos </a:t>
            </a:r>
            <a:r>
              <a:rPr lang="es-PE" sz="2400" dirty="0"/>
              <a:t>tendrán el rol de registradores del RIE en las DRE y UGEL.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PE" sz="2400" dirty="0"/>
          </a:p>
          <a:p>
            <a:pPr algn="just"/>
            <a:r>
              <a:rPr lang="es-PE" sz="2400" b="1" dirty="0"/>
              <a:t>Procedimiento registral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PE" sz="2400" dirty="0"/>
              <a:t>Reciben los </a:t>
            </a:r>
            <a:r>
              <a:rPr lang="es-PE" sz="2400" b="1" dirty="0">
                <a:solidFill>
                  <a:srgbClr val="0C53A7"/>
                </a:solidFill>
              </a:rPr>
              <a:t>actos resolutivos </a:t>
            </a:r>
            <a:r>
              <a:rPr lang="es-PE" sz="2400" dirty="0"/>
              <a:t>(Resoluciones).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PE" sz="2400" dirty="0">
                <a:highlight>
                  <a:srgbClr val="FFFF00"/>
                </a:highlight>
              </a:rPr>
              <a:t>Realizan la </a:t>
            </a:r>
            <a:r>
              <a:rPr lang="es-PE" sz="2400" b="1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calificación registral </a:t>
            </a:r>
            <a:r>
              <a:rPr lang="es-PE" sz="2400" dirty="0">
                <a:highlight>
                  <a:srgbClr val="FFFF00"/>
                </a:highlight>
              </a:rPr>
              <a:t>del acto resolutivo.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PE" sz="2400" dirty="0"/>
              <a:t>Registran los asientos en las </a:t>
            </a:r>
            <a:r>
              <a:rPr lang="es-PE" sz="2400" b="1" dirty="0">
                <a:solidFill>
                  <a:srgbClr val="0C53A7"/>
                </a:solidFill>
              </a:rPr>
              <a:t>partidas correspondientes </a:t>
            </a:r>
            <a:r>
              <a:rPr lang="es-PE" sz="2400" dirty="0"/>
              <a:t>a cada IE.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2017095" y="5105137"/>
            <a:ext cx="3186947" cy="10467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s-PE" sz="2800" b="1" dirty="0"/>
              <a:t> Actos Resolutivos</a:t>
            </a:r>
          </a:p>
          <a:p>
            <a:pPr algn="ctr">
              <a:lnSpc>
                <a:spcPct val="114000"/>
              </a:lnSpc>
            </a:pPr>
            <a:r>
              <a:rPr lang="es-PE" sz="2800" b="1" dirty="0"/>
              <a:t>(RD)</a:t>
            </a:r>
          </a:p>
        </p:txBody>
      </p:sp>
      <p:sp>
        <p:nvSpPr>
          <p:cNvPr id="13" name="Distinto de 12"/>
          <p:cNvSpPr/>
          <p:nvPr/>
        </p:nvSpPr>
        <p:spPr>
          <a:xfrm>
            <a:off x="5459402" y="5351157"/>
            <a:ext cx="1004046" cy="644590"/>
          </a:xfrm>
          <a:prstGeom prst="mathNotEqual">
            <a:avLst>
              <a:gd name="adj1" fmla="val 17328"/>
              <a:gd name="adj2" fmla="val 6600000"/>
              <a:gd name="adj3" fmla="val 210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800">
              <a:solidFill>
                <a:schemeClr val="tx1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6841836" y="5110448"/>
            <a:ext cx="3273714" cy="10467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s-PE" sz="2800" b="1" dirty="0"/>
              <a:t>Eventos Registrales</a:t>
            </a:r>
          </a:p>
          <a:p>
            <a:pPr algn="ctr">
              <a:lnSpc>
                <a:spcPct val="114000"/>
              </a:lnSpc>
            </a:pPr>
            <a:r>
              <a:rPr lang="es-PE" sz="2800" b="1" dirty="0"/>
              <a:t>(Asiento en el RIE)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BE531F08-44C1-40BD-9A33-9A5EA82C4F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743" y="111154"/>
            <a:ext cx="1525067" cy="77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51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422062" y="57858"/>
            <a:ext cx="11086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rgbClr val="0C53A7"/>
                </a:solidFill>
              </a:rPr>
              <a:t>Calificación registral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22062" y="1222491"/>
            <a:ext cx="75205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2400" dirty="0"/>
              <a:t>La calificación registral consiste en: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s-PE" sz="24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PE" sz="2400" dirty="0"/>
              <a:t>Verificar que el acto resolutivo o documento que acredite la existencia de una Resolución Ficta (Silencio Administrativo Positivo), </a:t>
            </a:r>
            <a:r>
              <a:rPr lang="es-PE" sz="2400" b="1" dirty="0">
                <a:solidFill>
                  <a:srgbClr val="0C53A7"/>
                </a:solidFill>
              </a:rPr>
              <a:t>fue emitido por una autoridad competente</a:t>
            </a:r>
            <a:r>
              <a:rPr lang="es-PE" sz="2400" dirty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s-PE" sz="24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PE" sz="2400" dirty="0"/>
              <a:t>Que está </a:t>
            </a:r>
            <a:r>
              <a:rPr lang="es-PE" sz="2400" b="1" dirty="0">
                <a:solidFill>
                  <a:srgbClr val="0C53A7"/>
                </a:solidFill>
              </a:rPr>
              <a:t>completa</a:t>
            </a:r>
            <a:r>
              <a:rPr lang="es-PE" sz="2400" dirty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s-PE" sz="24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PE" sz="2400" dirty="0"/>
              <a:t>Que contiene un </a:t>
            </a:r>
            <a:r>
              <a:rPr lang="es-PE" sz="2400" b="1" dirty="0">
                <a:solidFill>
                  <a:srgbClr val="0C53A7"/>
                </a:solidFill>
              </a:rPr>
              <a:t>evento registrable </a:t>
            </a:r>
            <a:r>
              <a:rPr lang="es-PE" sz="2400" dirty="0"/>
              <a:t>en el RIE.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9046" y="1696648"/>
            <a:ext cx="2400018" cy="2594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678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233882" y="29346"/>
            <a:ext cx="11086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rgbClr val="0C53A7"/>
                </a:solidFill>
              </a:rPr>
              <a:t>Responsabilidad de las DRE/GRE y UGEL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33882" y="1253298"/>
            <a:ext cx="80611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PE" sz="2400" b="1" dirty="0">
                <a:solidFill>
                  <a:schemeClr val="accent5">
                    <a:lumMod val="75000"/>
                  </a:schemeClr>
                </a:solidFill>
              </a:rPr>
              <a:t>Emitir los actos resolutivos </a:t>
            </a:r>
            <a:r>
              <a:rPr lang="es-PE" sz="2400" dirty="0"/>
              <a:t>o documentos que acrediten la existencia de una RF-SAP que dispongan la realización de un evento registral.</a:t>
            </a:r>
          </a:p>
          <a:p>
            <a:pPr algn="just"/>
            <a:endParaRPr lang="es-PE" sz="16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PE" sz="2400" b="1" dirty="0">
                <a:solidFill>
                  <a:schemeClr val="accent5">
                    <a:lumMod val="75000"/>
                  </a:schemeClr>
                </a:solidFill>
              </a:rPr>
              <a:t>Velar por los contenidos</a:t>
            </a:r>
            <a:r>
              <a:rPr lang="es-PE" sz="2400" dirty="0"/>
              <a:t>, validez y exactitud de los actos resolutivos.</a:t>
            </a:r>
          </a:p>
          <a:p>
            <a:pPr algn="just"/>
            <a:endParaRPr lang="es-PE" sz="16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PE" sz="2400" b="1" dirty="0">
                <a:solidFill>
                  <a:schemeClr val="accent5">
                    <a:lumMod val="75000"/>
                  </a:schemeClr>
                </a:solidFill>
              </a:rPr>
              <a:t>Inscribir en el RIE</a:t>
            </a:r>
            <a:r>
              <a:rPr lang="es-PE" sz="2400" dirty="0"/>
              <a:t>, a través de los registradores, los eventos registrables sustentados en actos  resolutivos o RF-SAP.</a:t>
            </a:r>
          </a:p>
          <a:p>
            <a:pPr algn="just"/>
            <a:endParaRPr lang="es-MX" sz="16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accent5">
                    <a:lumMod val="75000"/>
                  </a:schemeClr>
                </a:solidFill>
              </a:rPr>
              <a:t>Realizar las rectificaciones </a:t>
            </a:r>
            <a:r>
              <a:rPr lang="es-MX" sz="2400" dirty="0"/>
              <a:t>de inexactitudes registrales en el RIE.</a:t>
            </a:r>
            <a:endParaRPr lang="es-PE" sz="2400" dirty="0"/>
          </a:p>
        </p:txBody>
      </p:sp>
      <p:pic>
        <p:nvPicPr>
          <p:cNvPr id="1026" name="Picture 2" descr="Resultado de imagen para responsabilidad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4039" y="1841519"/>
            <a:ext cx="2879771" cy="2879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644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4" y="-3858"/>
            <a:ext cx="12185146" cy="6861858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 txBox="1"/>
          <p:nvPr/>
        </p:nvSpPr>
        <p:spPr>
          <a:xfrm>
            <a:off x="1003567" y="4446069"/>
            <a:ext cx="109017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i="0" u="none" strike="noStrike" cap="none" dirty="0">
                <a:solidFill>
                  <a:srgbClr val="595959"/>
                </a:solidFill>
                <a:latin typeface="Calibri"/>
                <a:ea typeface="Arial"/>
                <a:cs typeface="Calibri"/>
                <a:sym typeface="Calibri"/>
              </a:rPr>
              <a:t>Unidad de Estadística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i="0" u="none" strike="noStrike" cap="none" dirty="0">
                <a:solidFill>
                  <a:srgbClr val="595959"/>
                </a:solidFill>
                <a:latin typeface="Calibri"/>
                <a:ea typeface="Arial"/>
                <a:cs typeface="Calibri"/>
                <a:sym typeface="Calibri"/>
              </a:rPr>
              <a:t>Oficina de Seguimiento y Evaluación Estratégica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dirty="0">
                <a:solidFill>
                  <a:srgbClr val="595959"/>
                </a:solidFill>
                <a:latin typeface="Calibri"/>
                <a:sym typeface="Calibri"/>
              </a:rPr>
              <a:t>Secretaría de Planificación Estratégica</a:t>
            </a: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3567" y="5808152"/>
            <a:ext cx="3258114" cy="7097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>
            <a:off x="8821494" y="5942458"/>
            <a:ext cx="236693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Mayo 2025</a:t>
            </a:r>
          </a:p>
        </p:txBody>
      </p:sp>
      <p:sp>
        <p:nvSpPr>
          <p:cNvPr id="8" name="Google Shape;96;p1">
            <a:extLst>
              <a:ext uri="{FF2B5EF4-FFF2-40B4-BE49-F238E27FC236}">
                <a16:creationId xmlns:a16="http://schemas.microsoft.com/office/drawing/2014/main" id="{79C95AD8-75FC-420F-A2C1-FBB863EAA619}"/>
              </a:ext>
            </a:extLst>
          </p:cNvPr>
          <p:cNvSpPr txBox="1"/>
          <p:nvPr/>
        </p:nvSpPr>
        <p:spPr>
          <a:xfrm>
            <a:off x="158621" y="2637456"/>
            <a:ext cx="11896529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SzPts val="4000"/>
              <a:defRPr sz="4400" b="1">
                <a:solidFill>
                  <a:srgbClr val="8E0000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es-ES" sz="5200" dirty="0">
                <a:sym typeface="Calibri"/>
              </a:rPr>
              <a:t>Registro de Instituciones Educativas</a:t>
            </a:r>
            <a:endParaRPr sz="5200" dirty="0"/>
          </a:p>
        </p:txBody>
      </p:sp>
    </p:spTree>
    <p:extLst>
      <p:ext uri="{BB962C8B-B14F-4D97-AF65-F5344CB8AC3E}">
        <p14:creationId xmlns:p14="http://schemas.microsoft.com/office/powerpoint/2010/main" val="2961230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6;p1"/>
          <p:cNvSpPr txBox="1"/>
          <p:nvPr/>
        </p:nvSpPr>
        <p:spPr>
          <a:xfrm>
            <a:off x="645150" y="2921184"/>
            <a:ext cx="109017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SzPts val="4000"/>
              <a:defRPr sz="4400" b="1">
                <a:solidFill>
                  <a:srgbClr val="8E0000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es-ES" sz="5400" dirty="0">
                <a:sym typeface="Calibri"/>
              </a:rPr>
              <a:t>I. INTRODUCCIÓN</a:t>
            </a:r>
            <a:endParaRPr sz="5400" dirty="0"/>
          </a:p>
        </p:txBody>
      </p:sp>
    </p:spTree>
    <p:extLst>
      <p:ext uri="{BB962C8B-B14F-4D97-AF65-F5344CB8AC3E}">
        <p14:creationId xmlns:p14="http://schemas.microsoft.com/office/powerpoint/2010/main" val="3683307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136136" y="2036409"/>
            <a:ext cx="10026187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59410" algn="ctr">
              <a:spcAft>
                <a:spcPts val="0"/>
              </a:spcAft>
            </a:pPr>
            <a:r>
              <a:rPr lang="es-PE" sz="2800" i="1" dirty="0"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La Institución Educativa, como comunidad de aprendizaje, es la primera y principal instancia de </a:t>
            </a:r>
            <a:r>
              <a:rPr lang="es-PE" sz="2800" b="1" i="1" dirty="0"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gestión</a:t>
            </a:r>
            <a:r>
              <a:rPr lang="es-PE" sz="2800" i="1" dirty="0"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del sistema educativo </a:t>
            </a:r>
            <a:r>
              <a:rPr lang="es-PE" sz="2800" b="1" i="1" dirty="0"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descentralizado</a:t>
            </a:r>
            <a:r>
              <a:rPr lang="es-PE" sz="2800" i="1" dirty="0"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 En ella tiene lugar la prestación del servicio. Puede ser pública o privada.</a:t>
            </a:r>
          </a:p>
          <a:p>
            <a:pPr marR="359410" algn="ctr">
              <a:spcAft>
                <a:spcPts val="0"/>
              </a:spcAft>
            </a:pPr>
            <a:endParaRPr lang="es-PE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R="359410" algn="ctr">
              <a:spcAft>
                <a:spcPts val="0"/>
              </a:spcAft>
            </a:pPr>
            <a:endParaRPr lang="es-PE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R="359410" algn="ctr">
              <a:spcAft>
                <a:spcPts val="0"/>
              </a:spcAft>
            </a:pPr>
            <a:r>
              <a:rPr lang="es-PE" sz="2000" b="1" i="1" dirty="0"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Ley General de Educación 28044 - Artículo 66°</a:t>
            </a:r>
          </a:p>
        </p:txBody>
      </p:sp>
    </p:spTree>
    <p:extLst>
      <p:ext uri="{BB962C8B-B14F-4D97-AF65-F5344CB8AC3E}">
        <p14:creationId xmlns:p14="http://schemas.microsoft.com/office/powerpoint/2010/main" val="24984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4749283-6F99-4159-8088-D0824111DC15}"/>
              </a:ext>
            </a:extLst>
          </p:cNvPr>
          <p:cNvSpPr txBox="1"/>
          <p:nvPr/>
        </p:nvSpPr>
        <p:spPr>
          <a:xfrm>
            <a:off x="0" y="29823"/>
            <a:ext cx="7072605" cy="480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buSzPts val="4800"/>
              <a:defRPr sz="3200" b="1">
                <a:solidFill>
                  <a:srgbClr val="8E0000"/>
                </a:solidFill>
                <a:latin typeface="Calibri"/>
                <a:cs typeface="Calibri"/>
              </a:defRPr>
            </a:lvl1pPr>
          </a:lstStyle>
          <a:p>
            <a:r>
              <a:rPr lang="es-MX" dirty="0"/>
              <a:t>Estructura de los servicios educativos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648FA2C6-D5A9-4518-A309-666D60D7A6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8349062"/>
              </p:ext>
            </p:extLst>
          </p:nvPr>
        </p:nvGraphicFramePr>
        <p:xfrm>
          <a:off x="2441510" y="1017239"/>
          <a:ext cx="6609184" cy="295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89FA0906-3855-4BCC-8779-5F37F7AE6B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3383298"/>
              </p:ext>
            </p:extLst>
          </p:nvPr>
        </p:nvGraphicFramePr>
        <p:xfrm>
          <a:off x="3973805" y="4226307"/>
          <a:ext cx="4244390" cy="2121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28265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0" y="114642"/>
            <a:ext cx="12088536" cy="584735"/>
          </a:xfr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>
              <a:buSzPts val="4800"/>
            </a:pPr>
            <a:r>
              <a:rPr lang="es-PE" sz="3200" b="1" dirty="0">
                <a:solidFill>
                  <a:srgbClr val="8E0000"/>
                </a:solidFill>
                <a:latin typeface="Calibri"/>
                <a:ea typeface="+mn-ea"/>
                <a:cs typeface="Calibri"/>
                <a:sym typeface="Arial"/>
              </a:rPr>
              <a:t>¿Qué gestiona el Sector?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049274427"/>
              </p:ext>
            </p:extLst>
          </p:nvPr>
        </p:nvGraphicFramePr>
        <p:xfrm>
          <a:off x="2050919" y="80596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8084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32709" y="1497874"/>
            <a:ext cx="9065622" cy="1938992"/>
          </a:xfrm>
          <a:prstGeom prst="rect">
            <a:avLst/>
          </a:prstGeom>
          <a:noFill/>
          <a:ln w="28575">
            <a:solidFill>
              <a:srgbClr val="8E0000"/>
            </a:solidFill>
          </a:ln>
        </p:spPr>
        <p:txBody>
          <a:bodyPr wrap="square">
            <a:spAutoFit/>
          </a:bodyPr>
          <a:lstStyle>
            <a:defPPr>
              <a:defRPr lang="es-PE"/>
            </a:defPPr>
            <a:lvl1pPr algn="just">
              <a:defRPr sz="1793">
                <a:latin typeface="+mn-lt"/>
                <a:ea typeface="+mn-ea"/>
                <a:cs typeface="+mn-cs"/>
              </a:defRPr>
            </a:lvl1pPr>
            <a:lvl2pPr>
              <a:defRPr>
                <a:latin typeface="+mn-lt"/>
                <a:ea typeface="+mn-ea"/>
                <a:cs typeface="+mn-cs"/>
              </a:defRPr>
            </a:lvl2pPr>
            <a:lvl3pPr>
              <a:defRPr>
                <a:latin typeface="+mn-lt"/>
                <a:ea typeface="+mn-ea"/>
                <a:cs typeface="+mn-cs"/>
              </a:defRPr>
            </a:lvl3pPr>
            <a:lvl4pPr>
              <a:defRPr>
                <a:latin typeface="+mn-lt"/>
                <a:ea typeface="+mn-ea"/>
                <a:cs typeface="+mn-cs"/>
              </a:defRPr>
            </a:lvl4pPr>
            <a:lvl5pPr>
              <a:defRPr>
                <a:latin typeface="+mn-lt"/>
                <a:ea typeface="+mn-ea"/>
                <a:cs typeface="+mn-cs"/>
              </a:defRPr>
            </a:lvl5pPr>
            <a:lvl6pPr>
              <a:defRPr>
                <a:latin typeface="+mn-lt"/>
                <a:ea typeface="+mn-ea"/>
                <a:cs typeface="+mn-cs"/>
              </a:defRPr>
            </a:lvl6pPr>
            <a:lvl7pPr>
              <a:defRPr>
                <a:latin typeface="+mn-lt"/>
                <a:ea typeface="+mn-ea"/>
                <a:cs typeface="+mn-cs"/>
              </a:defRPr>
            </a:lvl7pPr>
            <a:lvl8pPr>
              <a:defRPr>
                <a:latin typeface="+mn-lt"/>
                <a:ea typeface="+mn-ea"/>
                <a:cs typeface="+mn-cs"/>
              </a:defRPr>
            </a:lvl8pPr>
            <a:lvl9pPr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3000" dirty="0"/>
              <a:t>Para una correcta gestión en el sector, </a:t>
            </a:r>
            <a:r>
              <a:rPr lang="es-PE" sz="3000" b="1" dirty="0"/>
              <a:t>es necesario que todos compartamos las mismas definiciones</a:t>
            </a:r>
            <a:r>
              <a:rPr lang="es-PE" sz="3000" dirty="0"/>
              <a:t> respecto de lo que es una </a:t>
            </a:r>
            <a:r>
              <a:rPr lang="es-PE" sz="3000" b="1" dirty="0"/>
              <a:t>institución educativa </a:t>
            </a:r>
            <a:r>
              <a:rPr lang="es-PE" sz="3000" dirty="0"/>
              <a:t>y cuáles son sus elementos, independientemente del objetivo</a:t>
            </a:r>
          </a:p>
        </p:txBody>
      </p:sp>
      <p:sp>
        <p:nvSpPr>
          <p:cNvPr id="4" name="Flecha abajo 3"/>
          <p:cNvSpPr/>
          <p:nvPr/>
        </p:nvSpPr>
        <p:spPr>
          <a:xfrm>
            <a:off x="5684079" y="3632199"/>
            <a:ext cx="805621" cy="960939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4901" y="4914957"/>
            <a:ext cx="3003976" cy="146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400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4">
            <a:extLst>
              <a:ext uri="{FF2B5EF4-FFF2-40B4-BE49-F238E27FC236}">
                <a16:creationId xmlns:a16="http://schemas.microsoft.com/office/drawing/2014/main" id="{230EC6AC-A61E-4F5A-96B2-56F458E6770B}"/>
              </a:ext>
            </a:extLst>
          </p:cNvPr>
          <p:cNvSpPr/>
          <p:nvPr/>
        </p:nvSpPr>
        <p:spPr>
          <a:xfrm>
            <a:off x="6419944" y="4760074"/>
            <a:ext cx="1585363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400" dirty="0"/>
              <a:t>Establecimiento 1:</a:t>
            </a:r>
          </a:p>
          <a:p>
            <a:pPr algn="ctr"/>
            <a:r>
              <a:rPr lang="es-PE" sz="1100" dirty="0"/>
              <a:t>PASAJE AVELARDO GAMARRA 160</a:t>
            </a:r>
          </a:p>
          <a:p>
            <a:pPr algn="ctr"/>
            <a:r>
              <a:rPr lang="es-PE" sz="1400" dirty="0"/>
              <a:t>Inicial – Primaria</a:t>
            </a:r>
          </a:p>
          <a:p>
            <a:pPr algn="ctr"/>
            <a:r>
              <a:rPr lang="es-PE" sz="1200" b="1" dirty="0">
                <a:solidFill>
                  <a:srgbClr val="002060"/>
                </a:solidFill>
              </a:rPr>
              <a:t>Cod Local: 298604</a:t>
            </a:r>
          </a:p>
        </p:txBody>
      </p:sp>
      <p:sp>
        <p:nvSpPr>
          <p:cNvPr id="9" name="Rectángulo 5">
            <a:extLst>
              <a:ext uri="{FF2B5EF4-FFF2-40B4-BE49-F238E27FC236}">
                <a16:creationId xmlns:a16="http://schemas.microsoft.com/office/drawing/2014/main" id="{89C2DA5D-3234-4548-96E3-6DF67CCDA1E3}"/>
              </a:ext>
            </a:extLst>
          </p:cNvPr>
          <p:cNvSpPr/>
          <p:nvPr/>
        </p:nvSpPr>
        <p:spPr>
          <a:xfrm>
            <a:off x="8766818" y="4760074"/>
            <a:ext cx="1585363" cy="10464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400" dirty="0"/>
              <a:t>Establecimiento 2:</a:t>
            </a:r>
          </a:p>
          <a:p>
            <a:pPr algn="ctr"/>
            <a:r>
              <a:rPr lang="es-PE" sz="1100" dirty="0"/>
              <a:t>CALLE DEL COMERCIO 193</a:t>
            </a:r>
          </a:p>
          <a:p>
            <a:pPr algn="ctr"/>
            <a:r>
              <a:rPr lang="es-PE" sz="1400" dirty="0"/>
              <a:t>Secundaria</a:t>
            </a:r>
          </a:p>
          <a:p>
            <a:pPr algn="ctr"/>
            <a:r>
              <a:rPr lang="es-PE" sz="1200" b="1" dirty="0">
                <a:solidFill>
                  <a:srgbClr val="002060"/>
                </a:solidFill>
              </a:rPr>
              <a:t>Cod Local: 321888</a:t>
            </a:r>
          </a:p>
        </p:txBody>
      </p:sp>
      <p:sp>
        <p:nvSpPr>
          <p:cNvPr id="10" name="CuadroTexto 6">
            <a:extLst>
              <a:ext uri="{FF2B5EF4-FFF2-40B4-BE49-F238E27FC236}">
                <a16:creationId xmlns:a16="http://schemas.microsoft.com/office/drawing/2014/main" id="{43176695-8CE5-4668-99AF-5D4050C9CA8B}"/>
              </a:ext>
            </a:extLst>
          </p:cNvPr>
          <p:cNvSpPr txBox="1"/>
          <p:nvPr/>
        </p:nvSpPr>
        <p:spPr>
          <a:xfrm>
            <a:off x="5733537" y="6225818"/>
            <a:ext cx="1432073" cy="492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Inicial</a:t>
            </a:r>
          </a:p>
          <a:p>
            <a:pPr algn="ctr"/>
            <a:r>
              <a:rPr lang="es-PE" sz="1200" b="1" dirty="0" err="1">
                <a:solidFill>
                  <a:srgbClr val="002060"/>
                </a:solidFill>
              </a:rPr>
              <a:t>Cod</a:t>
            </a:r>
            <a:r>
              <a:rPr lang="es-PE" sz="1200" b="1" dirty="0">
                <a:solidFill>
                  <a:srgbClr val="002060"/>
                </a:solidFill>
              </a:rPr>
              <a:t> </a:t>
            </a:r>
            <a:r>
              <a:rPr lang="es-PE" sz="1200" b="1" dirty="0" err="1">
                <a:solidFill>
                  <a:srgbClr val="002060"/>
                </a:solidFill>
              </a:rPr>
              <a:t>Mod</a:t>
            </a:r>
            <a:r>
              <a:rPr lang="es-PE" sz="1200" b="1" dirty="0">
                <a:solidFill>
                  <a:srgbClr val="002060"/>
                </a:solidFill>
              </a:rPr>
              <a:t>: 1511450</a:t>
            </a:r>
          </a:p>
        </p:txBody>
      </p:sp>
      <p:sp>
        <p:nvSpPr>
          <p:cNvPr id="11" name="CuadroTexto 7">
            <a:extLst>
              <a:ext uri="{FF2B5EF4-FFF2-40B4-BE49-F238E27FC236}">
                <a16:creationId xmlns:a16="http://schemas.microsoft.com/office/drawing/2014/main" id="{199E488F-D97F-4EC6-B171-CE09492A264D}"/>
              </a:ext>
            </a:extLst>
          </p:cNvPr>
          <p:cNvSpPr txBox="1"/>
          <p:nvPr/>
        </p:nvSpPr>
        <p:spPr>
          <a:xfrm>
            <a:off x="7289740" y="6227501"/>
            <a:ext cx="1408499" cy="492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Primaria</a:t>
            </a:r>
          </a:p>
          <a:p>
            <a:pPr algn="ctr"/>
            <a:r>
              <a:rPr lang="es-PE" sz="1200" b="1" dirty="0" err="1">
                <a:solidFill>
                  <a:srgbClr val="002060"/>
                </a:solidFill>
              </a:rPr>
              <a:t>Cod</a:t>
            </a:r>
            <a:r>
              <a:rPr lang="es-PE" sz="1200" b="1" dirty="0">
                <a:solidFill>
                  <a:srgbClr val="002060"/>
                </a:solidFill>
              </a:rPr>
              <a:t> </a:t>
            </a:r>
            <a:r>
              <a:rPr lang="es-PE" sz="1200" b="1" dirty="0" err="1">
                <a:solidFill>
                  <a:srgbClr val="002060"/>
                </a:solidFill>
              </a:rPr>
              <a:t>Mod</a:t>
            </a:r>
            <a:r>
              <a:rPr lang="es-PE" sz="1200" b="1" dirty="0">
                <a:solidFill>
                  <a:srgbClr val="002060"/>
                </a:solidFill>
              </a:rPr>
              <a:t>: 0646711</a:t>
            </a:r>
          </a:p>
        </p:txBody>
      </p:sp>
      <p:sp>
        <p:nvSpPr>
          <p:cNvPr id="12" name="CuadroTexto 8">
            <a:extLst>
              <a:ext uri="{FF2B5EF4-FFF2-40B4-BE49-F238E27FC236}">
                <a16:creationId xmlns:a16="http://schemas.microsoft.com/office/drawing/2014/main" id="{77D75DD6-039D-4A00-9C4B-ECD020CF5DDD}"/>
              </a:ext>
            </a:extLst>
          </p:cNvPr>
          <p:cNvSpPr txBox="1"/>
          <p:nvPr/>
        </p:nvSpPr>
        <p:spPr>
          <a:xfrm>
            <a:off x="8831234" y="6227501"/>
            <a:ext cx="1456530" cy="492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Secundaria</a:t>
            </a:r>
          </a:p>
          <a:p>
            <a:pPr algn="ctr"/>
            <a:r>
              <a:rPr lang="es-PE" sz="1200" b="1" dirty="0" err="1">
                <a:solidFill>
                  <a:srgbClr val="002060"/>
                </a:solidFill>
              </a:rPr>
              <a:t>Cod</a:t>
            </a:r>
            <a:r>
              <a:rPr lang="es-PE" sz="1200" b="1" dirty="0">
                <a:solidFill>
                  <a:srgbClr val="002060"/>
                </a:solidFill>
              </a:rPr>
              <a:t> </a:t>
            </a:r>
            <a:r>
              <a:rPr lang="es-PE" sz="1200" b="1" dirty="0" err="1">
                <a:solidFill>
                  <a:srgbClr val="002060"/>
                </a:solidFill>
              </a:rPr>
              <a:t>Mod</a:t>
            </a:r>
            <a:r>
              <a:rPr lang="es-PE" sz="1200" b="1" dirty="0">
                <a:solidFill>
                  <a:srgbClr val="002060"/>
                </a:solidFill>
              </a:rPr>
              <a:t>: 1511450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B1507D6E-FBDF-43E8-82ED-0659FAE87375}"/>
              </a:ext>
            </a:extLst>
          </p:cNvPr>
          <p:cNvCxnSpPr>
            <a:cxnSpLocks/>
            <a:stCxn id="8" idx="2"/>
            <a:endCxn id="11" idx="0"/>
          </p:cNvCxnSpPr>
          <p:nvPr/>
        </p:nvCxnSpPr>
        <p:spPr>
          <a:xfrm>
            <a:off x="7212626" y="5837292"/>
            <a:ext cx="781364" cy="3902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2">
            <a:extLst>
              <a:ext uri="{FF2B5EF4-FFF2-40B4-BE49-F238E27FC236}">
                <a16:creationId xmlns:a16="http://schemas.microsoft.com/office/drawing/2014/main" id="{30D33954-7104-4F5C-A1FB-84B43153E47A}"/>
              </a:ext>
            </a:extLst>
          </p:cNvPr>
          <p:cNvCxnSpPr>
            <a:cxnSpLocks/>
            <a:stCxn id="9" idx="2"/>
            <a:endCxn id="12" idx="0"/>
          </p:cNvCxnSpPr>
          <p:nvPr/>
        </p:nvCxnSpPr>
        <p:spPr>
          <a:xfrm flipH="1">
            <a:off x="9559499" y="5806514"/>
            <a:ext cx="1" cy="4209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599502F2-74A5-4B18-96E1-021A49118452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 flipH="1">
            <a:off x="6449574" y="5837292"/>
            <a:ext cx="763052" cy="388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21">
            <a:extLst>
              <a:ext uri="{FF2B5EF4-FFF2-40B4-BE49-F238E27FC236}">
                <a16:creationId xmlns:a16="http://schemas.microsoft.com/office/drawing/2014/main" id="{5A72D3FB-CCC3-4991-B91C-7ACA6DD18E4C}"/>
              </a:ext>
            </a:extLst>
          </p:cNvPr>
          <p:cNvCxnSpPr>
            <a:cxnSpLocks/>
            <a:stCxn id="18" idx="2"/>
            <a:endCxn id="8" idx="0"/>
          </p:cNvCxnSpPr>
          <p:nvPr/>
        </p:nvCxnSpPr>
        <p:spPr>
          <a:xfrm flipH="1">
            <a:off x="7212626" y="4323213"/>
            <a:ext cx="1062050" cy="436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23">
            <a:extLst>
              <a:ext uri="{FF2B5EF4-FFF2-40B4-BE49-F238E27FC236}">
                <a16:creationId xmlns:a16="http://schemas.microsoft.com/office/drawing/2014/main" id="{69BC7C34-24C6-4B65-B343-990A0FAF2AB7}"/>
              </a:ext>
            </a:extLst>
          </p:cNvPr>
          <p:cNvCxnSpPr>
            <a:cxnSpLocks/>
            <a:stCxn id="18" idx="2"/>
            <a:endCxn id="9" idx="0"/>
          </p:cNvCxnSpPr>
          <p:nvPr/>
        </p:nvCxnSpPr>
        <p:spPr>
          <a:xfrm>
            <a:off x="8274676" y="4323213"/>
            <a:ext cx="1284824" cy="436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26 CuadroTexto">
            <a:extLst>
              <a:ext uri="{FF2B5EF4-FFF2-40B4-BE49-F238E27FC236}">
                <a16:creationId xmlns:a16="http://schemas.microsoft.com/office/drawing/2014/main" id="{95F310AF-E1FE-427F-BD0F-0D1C9EA4AB25}"/>
              </a:ext>
            </a:extLst>
          </p:cNvPr>
          <p:cNvSpPr txBox="1"/>
          <p:nvPr/>
        </p:nvSpPr>
        <p:spPr>
          <a:xfrm>
            <a:off x="6939915" y="3830770"/>
            <a:ext cx="2669521" cy="49244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s-PE"/>
            </a:defPPr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r>
              <a:rPr lang="es-ES" sz="1400" dirty="0"/>
              <a:t>7083 MANUEL GONZALES PRADA</a:t>
            </a:r>
            <a:br>
              <a:rPr lang="es-ES" sz="1400" dirty="0"/>
            </a:br>
            <a:r>
              <a:rPr lang="es-ES" sz="1200" b="1" dirty="0">
                <a:solidFill>
                  <a:schemeClr val="tx2"/>
                </a:solidFill>
              </a:rPr>
              <a:t>Cod IE: 22261657</a:t>
            </a:r>
            <a:endParaRPr lang="es-PE" b="1" dirty="0">
              <a:solidFill>
                <a:schemeClr val="tx2"/>
              </a:solidFill>
            </a:endParaRPr>
          </a:p>
        </p:txBody>
      </p:sp>
      <p:sp>
        <p:nvSpPr>
          <p:cNvPr id="20" name="CuadroTexto 6">
            <a:extLst>
              <a:ext uri="{FF2B5EF4-FFF2-40B4-BE49-F238E27FC236}">
                <a16:creationId xmlns:a16="http://schemas.microsoft.com/office/drawing/2014/main" id="{C9003AC6-D542-4ABE-B6B7-CF501CC6B7EF}"/>
              </a:ext>
            </a:extLst>
          </p:cNvPr>
          <p:cNvSpPr txBox="1"/>
          <p:nvPr/>
        </p:nvSpPr>
        <p:spPr>
          <a:xfrm>
            <a:off x="1318259" y="4339417"/>
            <a:ext cx="264801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7083 MANUEL GONZALES PRADA </a:t>
            </a:r>
            <a:r>
              <a:rPr lang="es-MX" sz="1400" b="1" dirty="0"/>
              <a:t>Inicial</a:t>
            </a:r>
          </a:p>
        </p:txBody>
      </p:sp>
      <p:sp>
        <p:nvSpPr>
          <p:cNvPr id="21" name="CuadroTexto 7">
            <a:extLst>
              <a:ext uri="{FF2B5EF4-FFF2-40B4-BE49-F238E27FC236}">
                <a16:creationId xmlns:a16="http://schemas.microsoft.com/office/drawing/2014/main" id="{4454BA60-0BD4-4FBD-90E5-5043B4ACB690}"/>
              </a:ext>
            </a:extLst>
          </p:cNvPr>
          <p:cNvSpPr txBox="1"/>
          <p:nvPr/>
        </p:nvSpPr>
        <p:spPr>
          <a:xfrm>
            <a:off x="1318259" y="4967623"/>
            <a:ext cx="264801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7083 MANUEL GONZALES PRADA </a:t>
            </a:r>
            <a:r>
              <a:rPr lang="es-MX" sz="1400" b="1" dirty="0"/>
              <a:t>Primaria</a:t>
            </a:r>
          </a:p>
        </p:txBody>
      </p:sp>
      <p:sp>
        <p:nvSpPr>
          <p:cNvPr id="22" name="CuadroTexto 8">
            <a:extLst>
              <a:ext uri="{FF2B5EF4-FFF2-40B4-BE49-F238E27FC236}">
                <a16:creationId xmlns:a16="http://schemas.microsoft.com/office/drawing/2014/main" id="{75231285-A529-4966-A645-5761C51D60EA}"/>
              </a:ext>
            </a:extLst>
          </p:cNvPr>
          <p:cNvSpPr txBox="1"/>
          <p:nvPr/>
        </p:nvSpPr>
        <p:spPr>
          <a:xfrm>
            <a:off x="1322697" y="5580343"/>
            <a:ext cx="263914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7083 MANUEL GONZALES PRADA </a:t>
            </a:r>
            <a:r>
              <a:rPr lang="es-MX" sz="1400" b="1" dirty="0"/>
              <a:t>Secundaria</a:t>
            </a:r>
          </a:p>
        </p:txBody>
      </p:sp>
      <p:sp>
        <p:nvSpPr>
          <p:cNvPr id="23" name="Flecha derecha 87">
            <a:extLst>
              <a:ext uri="{FF2B5EF4-FFF2-40B4-BE49-F238E27FC236}">
                <a16:creationId xmlns:a16="http://schemas.microsoft.com/office/drawing/2014/main" id="{661C4E85-5521-4544-BFDC-A8938DC725D6}"/>
              </a:ext>
            </a:extLst>
          </p:cNvPr>
          <p:cNvSpPr/>
          <p:nvPr/>
        </p:nvSpPr>
        <p:spPr>
          <a:xfrm>
            <a:off x="5237682" y="4834643"/>
            <a:ext cx="534376" cy="787665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rgbClr val="C00000"/>
              </a:solidFill>
            </a:endParaRPr>
          </a:p>
        </p:txBody>
      </p:sp>
      <p:sp>
        <p:nvSpPr>
          <p:cNvPr id="24" name="CuadroTexto 6">
            <a:extLst>
              <a:ext uri="{FF2B5EF4-FFF2-40B4-BE49-F238E27FC236}">
                <a16:creationId xmlns:a16="http://schemas.microsoft.com/office/drawing/2014/main" id="{572B45D4-9000-416C-B4C8-528B94A3D658}"/>
              </a:ext>
            </a:extLst>
          </p:cNvPr>
          <p:cNvSpPr txBox="1"/>
          <p:nvPr/>
        </p:nvSpPr>
        <p:spPr>
          <a:xfrm>
            <a:off x="4107705" y="4447139"/>
            <a:ext cx="87064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298604</a:t>
            </a:r>
          </a:p>
        </p:txBody>
      </p:sp>
      <p:sp>
        <p:nvSpPr>
          <p:cNvPr id="25" name="CuadroTexto 6">
            <a:extLst>
              <a:ext uri="{FF2B5EF4-FFF2-40B4-BE49-F238E27FC236}">
                <a16:creationId xmlns:a16="http://schemas.microsoft.com/office/drawing/2014/main" id="{501E2579-61AE-4357-B540-731FADB90F40}"/>
              </a:ext>
            </a:extLst>
          </p:cNvPr>
          <p:cNvSpPr txBox="1"/>
          <p:nvPr/>
        </p:nvSpPr>
        <p:spPr>
          <a:xfrm>
            <a:off x="4106449" y="5075345"/>
            <a:ext cx="873156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298604</a:t>
            </a:r>
          </a:p>
        </p:txBody>
      </p:sp>
      <p:sp>
        <p:nvSpPr>
          <p:cNvPr id="26" name="CuadroTexto 6">
            <a:extLst>
              <a:ext uri="{FF2B5EF4-FFF2-40B4-BE49-F238E27FC236}">
                <a16:creationId xmlns:a16="http://schemas.microsoft.com/office/drawing/2014/main" id="{2BDA430A-E24F-4747-9655-B637118FBD84}"/>
              </a:ext>
            </a:extLst>
          </p:cNvPr>
          <p:cNvSpPr txBox="1"/>
          <p:nvPr/>
        </p:nvSpPr>
        <p:spPr>
          <a:xfrm>
            <a:off x="4116150" y="5688065"/>
            <a:ext cx="85375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400" dirty="0"/>
              <a:t>321888</a:t>
            </a:r>
            <a:endParaRPr lang="es-MX" sz="1400" dirty="0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0D6BA436-D05B-4022-AE79-5DFAE5E3826C}"/>
              </a:ext>
            </a:extLst>
          </p:cNvPr>
          <p:cNvCxnSpPr>
            <a:cxnSpLocks/>
            <a:stCxn id="20" idx="3"/>
            <a:endCxn id="24" idx="1"/>
          </p:cNvCxnSpPr>
          <p:nvPr/>
        </p:nvCxnSpPr>
        <p:spPr>
          <a:xfrm>
            <a:off x="3966276" y="4601027"/>
            <a:ext cx="14142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B3E78B84-6BEC-42B3-8F29-0F2BE46662B0}"/>
              </a:ext>
            </a:extLst>
          </p:cNvPr>
          <p:cNvCxnSpPr>
            <a:cxnSpLocks/>
            <a:stCxn id="25" idx="1"/>
            <a:endCxn id="21" idx="3"/>
          </p:cNvCxnSpPr>
          <p:nvPr/>
        </p:nvCxnSpPr>
        <p:spPr>
          <a:xfrm flipH="1" flipV="1">
            <a:off x="3966276" y="5229233"/>
            <a:ext cx="14017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DF4BD164-2E5B-471F-AFAD-6CF392905B02}"/>
              </a:ext>
            </a:extLst>
          </p:cNvPr>
          <p:cNvCxnSpPr>
            <a:cxnSpLocks/>
            <a:stCxn id="22" idx="3"/>
            <a:endCxn id="26" idx="1"/>
          </p:cNvCxnSpPr>
          <p:nvPr/>
        </p:nvCxnSpPr>
        <p:spPr>
          <a:xfrm>
            <a:off x="3961838" y="5841953"/>
            <a:ext cx="15431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0891FEA2-28D1-45BB-AC39-69E0C95DAF97}"/>
              </a:ext>
            </a:extLst>
          </p:cNvPr>
          <p:cNvSpPr txBox="1"/>
          <p:nvPr/>
        </p:nvSpPr>
        <p:spPr>
          <a:xfrm>
            <a:off x="1066995" y="2983567"/>
            <a:ext cx="3150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b="1" u="sng" dirty="0"/>
              <a:t>Como servicios independientes</a:t>
            </a:r>
          </a:p>
          <a:p>
            <a:pPr algn="ctr"/>
            <a:r>
              <a:rPr lang="es-MX" b="1" u="sng" dirty="0"/>
              <a:t>(Padrón actual)</a:t>
            </a:r>
            <a:endParaRPr lang="es-PE" b="1" u="sng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A2E9E8A7-DD5B-42A9-8E17-FE5002F87D68}"/>
              </a:ext>
            </a:extLst>
          </p:cNvPr>
          <p:cNvSpPr txBox="1"/>
          <p:nvPr/>
        </p:nvSpPr>
        <p:spPr>
          <a:xfrm>
            <a:off x="6837571" y="2992900"/>
            <a:ext cx="2776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b="1" u="sng" dirty="0"/>
              <a:t>Como Institución Educativa</a:t>
            </a:r>
          </a:p>
          <a:p>
            <a:pPr algn="ctr"/>
            <a:r>
              <a:rPr lang="es-MX" b="1" u="sng" dirty="0"/>
              <a:t>(RIE)</a:t>
            </a:r>
            <a:endParaRPr lang="es-PE" b="1" u="sng" dirty="0"/>
          </a:p>
        </p:txBody>
      </p:sp>
      <p:pic>
        <p:nvPicPr>
          <p:cNvPr id="32" name="Imagen 31">
            <a:extLst>
              <a:ext uri="{FF2B5EF4-FFF2-40B4-BE49-F238E27FC236}">
                <a16:creationId xmlns:a16="http://schemas.microsoft.com/office/drawing/2014/main" id="{A810E23D-2116-4D0E-AA0E-E8FCFF6D9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364" y="3847334"/>
            <a:ext cx="548265" cy="539830"/>
          </a:xfrm>
          <a:prstGeom prst="rect">
            <a:avLst/>
          </a:prstGeom>
        </p:spPr>
      </p:pic>
      <p:sp>
        <p:nvSpPr>
          <p:cNvPr id="33" name="Rectángulo 32">
            <a:extLst>
              <a:ext uri="{FF2B5EF4-FFF2-40B4-BE49-F238E27FC236}">
                <a16:creationId xmlns:a16="http://schemas.microsoft.com/office/drawing/2014/main" id="{33B3C75E-F329-4B45-8B3D-57484BE66DCB}"/>
              </a:ext>
            </a:extLst>
          </p:cNvPr>
          <p:cNvSpPr/>
          <p:nvPr/>
        </p:nvSpPr>
        <p:spPr>
          <a:xfrm>
            <a:off x="1692360" y="3856797"/>
            <a:ext cx="18998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600" b="1" dirty="0"/>
              <a:t>Servicios educativos</a:t>
            </a:r>
            <a:endParaRPr lang="es-PE" sz="1600" dirty="0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4956B50A-0AEB-45D8-98B1-31FF0161FD4B}"/>
              </a:ext>
            </a:extLst>
          </p:cNvPr>
          <p:cNvSpPr/>
          <p:nvPr/>
        </p:nvSpPr>
        <p:spPr>
          <a:xfrm>
            <a:off x="3993500" y="3856797"/>
            <a:ext cx="1099374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chemeClr val="accent1">
                    <a:lumMod val="50000"/>
                  </a:schemeClr>
                </a:solidFill>
              </a:rPr>
              <a:t>Cod Local</a:t>
            </a:r>
            <a:endParaRPr lang="es-PE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6DAEEE75-B99F-4790-B5C3-5BF9D6317085}"/>
              </a:ext>
            </a:extLst>
          </p:cNvPr>
          <p:cNvSpPr/>
          <p:nvPr/>
        </p:nvSpPr>
        <p:spPr>
          <a:xfrm>
            <a:off x="429443" y="4447139"/>
            <a:ext cx="824265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s-PE" sz="1400" dirty="0"/>
              <a:t>1511450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952A14FC-B4FD-4741-9C9B-DA6F9EB2220F}"/>
              </a:ext>
            </a:extLst>
          </p:cNvPr>
          <p:cNvSpPr/>
          <p:nvPr/>
        </p:nvSpPr>
        <p:spPr>
          <a:xfrm>
            <a:off x="429443" y="5075345"/>
            <a:ext cx="824265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s-PE" sz="1400" dirty="0"/>
              <a:t>0646711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63BE407-7551-4285-9034-6EB89FCF6779}"/>
              </a:ext>
            </a:extLst>
          </p:cNvPr>
          <p:cNvSpPr/>
          <p:nvPr/>
        </p:nvSpPr>
        <p:spPr>
          <a:xfrm>
            <a:off x="429443" y="5688065"/>
            <a:ext cx="824265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s-PE" sz="1400" dirty="0"/>
              <a:t>1511450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B08ACA18-5EEA-4E73-82E9-D213048F37A6}"/>
              </a:ext>
            </a:extLst>
          </p:cNvPr>
          <p:cNvSpPr/>
          <p:nvPr/>
        </p:nvSpPr>
        <p:spPr>
          <a:xfrm>
            <a:off x="360514" y="3856797"/>
            <a:ext cx="962123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s-MX" sz="1600" b="1" dirty="0" err="1"/>
              <a:t>Cod</a:t>
            </a:r>
            <a:r>
              <a:rPr lang="es-MX" sz="1600" b="1" dirty="0"/>
              <a:t> </a:t>
            </a:r>
            <a:r>
              <a:rPr lang="es-MX" sz="1600" b="1" dirty="0" err="1"/>
              <a:t>Mod</a:t>
            </a:r>
            <a:endParaRPr lang="es-PE" sz="1600" dirty="0"/>
          </a:p>
        </p:txBody>
      </p:sp>
      <p:sp>
        <p:nvSpPr>
          <p:cNvPr id="49" name="Cerrar llave 48">
            <a:extLst>
              <a:ext uri="{FF2B5EF4-FFF2-40B4-BE49-F238E27FC236}">
                <a16:creationId xmlns:a16="http://schemas.microsoft.com/office/drawing/2014/main" id="{E9A6E750-3C29-4DA1-974F-EE292D47D185}"/>
              </a:ext>
            </a:extLst>
          </p:cNvPr>
          <p:cNvSpPr/>
          <p:nvPr/>
        </p:nvSpPr>
        <p:spPr>
          <a:xfrm>
            <a:off x="10501512" y="3866130"/>
            <a:ext cx="228706" cy="45871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0" name="Cerrar llave 49">
            <a:extLst>
              <a:ext uri="{FF2B5EF4-FFF2-40B4-BE49-F238E27FC236}">
                <a16:creationId xmlns:a16="http://schemas.microsoft.com/office/drawing/2014/main" id="{0036DFC4-899B-4BD1-A48B-6CE40F8CFC46}"/>
              </a:ext>
            </a:extLst>
          </p:cNvPr>
          <p:cNvSpPr/>
          <p:nvPr/>
        </p:nvSpPr>
        <p:spPr>
          <a:xfrm>
            <a:off x="10501512" y="4728565"/>
            <a:ext cx="228706" cy="117585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2667CCF-31A6-45E0-8658-105EC53DA2CE}"/>
              </a:ext>
            </a:extLst>
          </p:cNvPr>
          <p:cNvSpPr txBox="1"/>
          <p:nvPr/>
        </p:nvSpPr>
        <p:spPr>
          <a:xfrm>
            <a:off x="10753592" y="3920820"/>
            <a:ext cx="132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DIRECTOR</a:t>
            </a:r>
            <a:endParaRPr lang="es-PE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4865F195-43BD-4484-B910-494DAFB99E20}"/>
              </a:ext>
            </a:extLst>
          </p:cNvPr>
          <p:cNvSpPr txBox="1"/>
          <p:nvPr/>
        </p:nvSpPr>
        <p:spPr>
          <a:xfrm>
            <a:off x="10753592" y="4957315"/>
            <a:ext cx="13202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SUB DIRECTOR / Director de nivel</a:t>
            </a:r>
          </a:p>
        </p:txBody>
      </p:sp>
      <p:sp>
        <p:nvSpPr>
          <p:cNvPr id="65" name="Google Shape;776;p44">
            <a:extLst>
              <a:ext uri="{FF2B5EF4-FFF2-40B4-BE49-F238E27FC236}">
                <a16:creationId xmlns:a16="http://schemas.microsoft.com/office/drawing/2014/main" id="{562F3468-4B5B-4519-873B-5A4E96D4CE5D}"/>
              </a:ext>
            </a:extLst>
          </p:cNvPr>
          <p:cNvSpPr/>
          <p:nvPr/>
        </p:nvSpPr>
        <p:spPr>
          <a:xfrm>
            <a:off x="202110" y="1364556"/>
            <a:ext cx="11787779" cy="1427205"/>
          </a:xfrm>
          <a:prstGeom prst="roundRect">
            <a:avLst>
              <a:gd name="adj" fmla="val 16667"/>
            </a:avLst>
          </a:prstGeom>
          <a:noFill/>
          <a:ln w="19050"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s-PE" sz="1800" b="1" u="sng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Registro de Instituciones Educativas (RIE)</a:t>
            </a:r>
          </a:p>
          <a:p>
            <a:pPr algn="ctr"/>
            <a:r>
              <a:rPr lang="es-PE" sz="1600" i="1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(RSG N 096-2017-MINEDU)</a:t>
            </a:r>
          </a:p>
          <a:p>
            <a:pPr algn="ctr"/>
            <a:endParaRPr lang="es-PE" sz="800" b="1" dirty="0">
              <a:solidFill>
                <a:prstClr val="black">
                  <a:lumMod val="75000"/>
                  <a:lumOff val="25000"/>
                </a:prstClr>
              </a:solidFill>
              <a:cs typeface="Aldhabi" panose="01000000000000000000" pitchFamily="2" charset="-78"/>
            </a:endParaRPr>
          </a:p>
          <a:p>
            <a:pPr algn="ctr"/>
            <a:r>
              <a:rPr lang="es-PE" sz="1800" b="1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Registro administrativo obligatorio</a:t>
            </a:r>
            <a:r>
              <a:rPr lang="es-PE" sz="18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 que permite registrar los actos resolutivos para las </a:t>
            </a:r>
            <a:r>
              <a:rPr lang="es-PE" sz="1800" b="1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creaciones o autorizaciones de funcionamiento, o las modificaciones</a:t>
            </a:r>
            <a:r>
              <a:rPr lang="es-PE" sz="18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 de las características esenciales de las II.EE. públicas y privadas.</a:t>
            </a:r>
            <a:endParaRPr lang="es-PE" sz="400" dirty="0">
              <a:solidFill>
                <a:prstClr val="black">
                  <a:lumMod val="75000"/>
                  <a:lumOff val="25000"/>
                </a:prstClr>
              </a:solidFill>
              <a:cs typeface="Aldhabi" panose="01000000000000000000" pitchFamily="2" charset="-78"/>
            </a:endParaRPr>
          </a:p>
        </p:txBody>
      </p:sp>
      <p:sp>
        <p:nvSpPr>
          <p:cNvPr id="66" name="Google Shape;776;p44">
            <a:extLst>
              <a:ext uri="{FF2B5EF4-FFF2-40B4-BE49-F238E27FC236}">
                <a16:creationId xmlns:a16="http://schemas.microsoft.com/office/drawing/2014/main" id="{229D6E1C-FA86-430D-BEB8-121D3AF3882B}"/>
              </a:ext>
            </a:extLst>
          </p:cNvPr>
          <p:cNvSpPr/>
          <p:nvPr/>
        </p:nvSpPr>
        <p:spPr>
          <a:xfrm>
            <a:off x="202109" y="186542"/>
            <a:ext cx="11787779" cy="989055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El actual Padrón de Instituciones y Programas Educativos, antes que registrar Instituciones Educativas, consigna </a:t>
            </a:r>
            <a:r>
              <a:rPr lang="es-ES" sz="1600" b="1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Servicios Educativos</a:t>
            </a:r>
            <a:r>
              <a:rPr lang="es-ES" sz="16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.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El actual Padrón es el listado de </a:t>
            </a:r>
            <a:r>
              <a:rPr lang="es-ES" sz="1600" b="1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todos los Servicios Educativos</a:t>
            </a:r>
            <a:r>
              <a:rPr lang="es-ES" sz="16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.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Este Padrón codifica los Servicios Educativos a partir del </a:t>
            </a:r>
            <a:r>
              <a:rPr lang="es-ES" sz="1600" b="1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Código Modular</a:t>
            </a:r>
            <a:r>
              <a:rPr lang="es-ES" sz="1600" dirty="0">
                <a:solidFill>
                  <a:prstClr val="black">
                    <a:lumMod val="75000"/>
                    <a:lumOff val="25000"/>
                  </a:prstClr>
                </a:solidFill>
                <a:cs typeface="Aldhabi" panose="010000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8432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" y="112597"/>
            <a:ext cx="4305870" cy="480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buSzPts val="4800"/>
              <a:defRPr sz="3200" b="1">
                <a:solidFill>
                  <a:srgbClr val="8E0000"/>
                </a:solidFill>
                <a:latin typeface="Calibri"/>
                <a:cs typeface="Calibri"/>
              </a:defRPr>
            </a:lvl1pPr>
          </a:lstStyle>
          <a:p>
            <a:r>
              <a:rPr lang="es-MX" dirty="0"/>
              <a:t>Definiciones operativas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91309" y="1321867"/>
            <a:ext cx="3818841" cy="2800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PE" sz="1600" dirty="0"/>
              <a:t>Es una </a:t>
            </a:r>
            <a:r>
              <a:rPr lang="es-PE" sz="1600" b="1" dirty="0"/>
              <a:t>instancia de gestión educativa descentralizada(1)</a:t>
            </a:r>
            <a:r>
              <a:rPr lang="es-PE" sz="1600" dirty="0"/>
              <a:t> a cargo de </a:t>
            </a:r>
            <a:r>
              <a:rPr lang="es-PE" sz="1600" b="1" dirty="0"/>
              <a:t>un director(2)</a:t>
            </a:r>
            <a:r>
              <a:rPr lang="es-PE" sz="1600" dirty="0"/>
              <a:t>, autorizada o creada por </a:t>
            </a:r>
            <a:r>
              <a:rPr lang="es-PE" sz="1600" b="1" dirty="0"/>
              <a:t>una autoridad competente del Sector Educación(3)</a:t>
            </a:r>
            <a:r>
              <a:rPr lang="es-PE" sz="1600" dirty="0"/>
              <a:t>, para brindar </a:t>
            </a:r>
            <a:r>
              <a:rPr lang="es-PE" sz="1600" b="1" dirty="0"/>
              <a:t>uno o más servicios educativos(4)</a:t>
            </a:r>
            <a:r>
              <a:rPr lang="es-PE" sz="1600" dirty="0"/>
              <a:t>, en </a:t>
            </a:r>
            <a:r>
              <a:rPr lang="es-PE" sz="1600" b="1" dirty="0"/>
              <a:t>uno o más establecimientos educativos (locales educativos*)</a:t>
            </a:r>
            <a:r>
              <a:rPr lang="es-PE" sz="1600" dirty="0"/>
              <a:t> y con la potestad de </a:t>
            </a:r>
            <a:r>
              <a:rPr lang="es-PE" sz="1600" b="1" dirty="0"/>
              <a:t>emitir y otorgar los certificados correspondientes(5)</a:t>
            </a:r>
            <a:r>
              <a:rPr lang="es-PE" sz="1600" dirty="0"/>
              <a:t> a los servicios educativos que ofrece.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81908" y="5483519"/>
            <a:ext cx="2971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arenBoth"/>
            </a:pPr>
            <a:r>
              <a:rPr lang="es-PE" sz="1000" dirty="0"/>
              <a:t>LGE - Artículo 65 y 66 </a:t>
            </a:r>
          </a:p>
          <a:p>
            <a:pPr marL="228600" indent="-228600">
              <a:buAutoNum type="arabicParenBoth"/>
            </a:pPr>
            <a:r>
              <a:rPr lang="es-PE" sz="1000" dirty="0"/>
              <a:t>LGE - Articulo 55</a:t>
            </a:r>
          </a:p>
          <a:p>
            <a:pPr marL="228600" indent="-228600">
              <a:buAutoNum type="arabicParenBoth"/>
            </a:pPr>
            <a:r>
              <a:rPr lang="es-PE" sz="1000" dirty="0"/>
              <a:t>LGE - Articulo 72, 77, RLGE - Artículo 52, 131</a:t>
            </a:r>
          </a:p>
          <a:p>
            <a:pPr marL="228600" indent="-228600">
              <a:buAutoNum type="arabicParenBoth"/>
            </a:pPr>
            <a:r>
              <a:rPr lang="es-PE" sz="1000" dirty="0"/>
              <a:t>RLGE - Artículo 127</a:t>
            </a:r>
          </a:p>
          <a:p>
            <a:pPr marL="228600" indent="-228600">
              <a:buAutoNum type="arabicParenBoth" startAt="5"/>
            </a:pPr>
            <a:r>
              <a:rPr lang="es-PE" sz="1000" dirty="0"/>
              <a:t>RLGE - Artículo 19 a)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2CAF86E-4D07-454E-9745-0FE80021E27D}"/>
              </a:ext>
            </a:extLst>
          </p:cNvPr>
          <p:cNvSpPr txBox="1"/>
          <p:nvPr/>
        </p:nvSpPr>
        <p:spPr>
          <a:xfrm>
            <a:off x="191308" y="826421"/>
            <a:ext cx="381884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/>
              <a:t>Institución Educativa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C42779B-3876-45B0-8B10-A55D7A8629A7}"/>
              </a:ext>
            </a:extLst>
          </p:cNvPr>
          <p:cNvSpPr/>
          <p:nvPr/>
        </p:nvSpPr>
        <p:spPr>
          <a:xfrm>
            <a:off x="4305872" y="1321867"/>
            <a:ext cx="3857053" cy="258532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PE" sz="1800" dirty="0"/>
              <a:t>Es un conjunto de </a:t>
            </a:r>
            <a:r>
              <a:rPr lang="es-PE" sz="1800" b="1" dirty="0"/>
              <a:t>actividades educativas y de gestión</a:t>
            </a:r>
            <a:r>
              <a:rPr lang="es-PE" sz="1800" dirty="0"/>
              <a:t>, diseñadas y organizadas, para lograr un </a:t>
            </a:r>
            <a:r>
              <a:rPr lang="es-PE" sz="1800" b="1" dirty="0"/>
              <a:t>objetivo predeterminado de aprendizaje</a:t>
            </a:r>
            <a:r>
              <a:rPr lang="es-PE" sz="1800" dirty="0"/>
              <a:t> o para llevar a cabo determinadas tareas educativas, a lo largo de un </a:t>
            </a:r>
            <a:r>
              <a:rPr lang="es-PE" sz="1800" b="1" dirty="0"/>
              <a:t>periodo de tiempo</a:t>
            </a:r>
            <a:r>
              <a:rPr lang="es-PE" sz="1800" dirty="0"/>
              <a:t>; su conclusión exitosa se reconoce a través de </a:t>
            </a:r>
            <a:r>
              <a:rPr lang="es-PE" sz="1800" b="1" dirty="0"/>
              <a:t>una certificación</a:t>
            </a:r>
            <a:r>
              <a:rPr lang="es-PE" sz="1800" dirty="0"/>
              <a:t>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8CE8ED8-5D5A-494D-9A2A-6380462B2178}"/>
              </a:ext>
            </a:extLst>
          </p:cNvPr>
          <p:cNvSpPr txBox="1"/>
          <p:nvPr/>
        </p:nvSpPr>
        <p:spPr>
          <a:xfrm>
            <a:off x="4305871" y="826421"/>
            <a:ext cx="384765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/>
              <a:t>Servicio Educativo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631C80D-C4AB-404F-B4AA-6631A69EE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872" y="4055025"/>
            <a:ext cx="3885418" cy="1803676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8449854" y="1321867"/>
            <a:ext cx="3638551" cy="192360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PE" sz="1700" dirty="0">
                <a:ea typeface="Calibri" panose="020F0502020204030204" pitchFamily="34" charset="0"/>
              </a:rPr>
              <a:t>Es </a:t>
            </a:r>
            <a:r>
              <a:rPr lang="es-PE" sz="1700" b="1" dirty="0">
                <a:ea typeface="Calibri" panose="020F0502020204030204" pitchFamily="34" charset="0"/>
              </a:rPr>
              <a:t>un inmueble</a:t>
            </a:r>
            <a:r>
              <a:rPr lang="es-PE" sz="1700" dirty="0">
                <a:ea typeface="Calibri" panose="020F0502020204030204" pitchFamily="34" charset="0"/>
              </a:rPr>
              <a:t> – predio e infraestructura – en el cual funciona </a:t>
            </a:r>
            <a:r>
              <a:rPr lang="es-PE" sz="1700" b="1" dirty="0">
                <a:ea typeface="Calibri" panose="020F0502020204030204" pitchFamily="34" charset="0"/>
              </a:rPr>
              <a:t>uno o más establecimientos educativos</a:t>
            </a:r>
            <a:r>
              <a:rPr lang="es-PE" sz="1700" dirty="0"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s-PE" sz="1700" dirty="0"/>
              <a:t>El código de local Educativo identifica su ubicación a partir de su dirección.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35CE613-E4C8-4605-8A25-F3113D4F53E4}"/>
              </a:ext>
            </a:extLst>
          </p:cNvPr>
          <p:cNvSpPr txBox="1"/>
          <p:nvPr/>
        </p:nvSpPr>
        <p:spPr>
          <a:xfrm>
            <a:off x="8449244" y="826421"/>
            <a:ext cx="363916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/>
              <a:t>Local Educativo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9854" y="3617172"/>
            <a:ext cx="3638551" cy="1987394"/>
          </a:xfrm>
          <a:prstGeom prst="rect">
            <a:avLst/>
          </a:prstGeom>
        </p:spPr>
      </p:pic>
      <p:cxnSp>
        <p:nvCxnSpPr>
          <p:cNvPr id="8" name="Conector recto 7"/>
          <p:cNvCxnSpPr/>
          <p:nvPr/>
        </p:nvCxnSpPr>
        <p:spPr>
          <a:xfrm flipV="1">
            <a:off x="8306389" y="830818"/>
            <a:ext cx="0" cy="5780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V="1">
            <a:off x="4163014" y="830818"/>
            <a:ext cx="0" cy="5780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191308" y="5227183"/>
            <a:ext cx="39711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0070C0"/>
                </a:solidFill>
              </a:rPr>
              <a:t>- 68,365 II.EE. Identificadas al 18/12/24 (99.1% de avance)</a:t>
            </a:r>
            <a:endParaRPr lang="es-PE" sz="1200" b="1" dirty="0">
              <a:solidFill>
                <a:srgbClr val="0070C0"/>
              </a:solidFill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4278117" y="5914406"/>
            <a:ext cx="39131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0070C0"/>
                </a:solidFill>
              </a:rPr>
              <a:t>- 96,826 </a:t>
            </a:r>
            <a:r>
              <a:rPr lang="pt-BR" sz="1200" b="1" dirty="0" err="1">
                <a:solidFill>
                  <a:srgbClr val="0070C0"/>
                </a:solidFill>
              </a:rPr>
              <a:t>Servicios</a:t>
            </a:r>
            <a:r>
              <a:rPr lang="pt-BR" sz="1200" b="1" dirty="0">
                <a:solidFill>
                  <a:srgbClr val="0070C0"/>
                </a:solidFill>
              </a:rPr>
              <a:t> Educativos (Padrón contínuo ESCALE al 29/12/24) – No </a:t>
            </a:r>
            <a:r>
              <a:rPr lang="pt-BR" sz="1200" b="1" dirty="0" err="1">
                <a:solidFill>
                  <a:srgbClr val="0070C0"/>
                </a:solidFill>
              </a:rPr>
              <a:t>incluye</a:t>
            </a:r>
            <a:r>
              <a:rPr lang="pt-BR" sz="1200" b="1" dirty="0">
                <a:solidFill>
                  <a:srgbClr val="0070C0"/>
                </a:solidFill>
              </a:rPr>
              <a:t> PRONOEI </a:t>
            </a:r>
            <a:r>
              <a:rPr lang="pt-BR" sz="1200" b="1" dirty="0" err="1">
                <a:solidFill>
                  <a:srgbClr val="0070C0"/>
                </a:solidFill>
              </a:rPr>
              <a:t>ni</a:t>
            </a:r>
            <a:r>
              <a:rPr lang="pt-BR" sz="1200" b="1" dirty="0">
                <a:solidFill>
                  <a:srgbClr val="0070C0"/>
                </a:solidFill>
              </a:rPr>
              <a:t> PRITE</a:t>
            </a:r>
          </a:p>
          <a:p>
            <a:r>
              <a:rPr lang="es-PE" sz="1200" b="1" dirty="0">
                <a:solidFill>
                  <a:srgbClr val="0070C0"/>
                </a:solidFill>
              </a:rPr>
              <a:t>- PRITE: 128</a:t>
            </a:r>
          </a:p>
          <a:p>
            <a:r>
              <a:rPr lang="es-PE" sz="1200" b="1" dirty="0">
                <a:solidFill>
                  <a:srgbClr val="0070C0"/>
                </a:solidFill>
              </a:rPr>
              <a:t>- PRONOEI: 17,715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8344157" y="5918409"/>
            <a:ext cx="38572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0070C0"/>
                </a:solidFill>
              </a:rPr>
              <a:t>- 70,623 </a:t>
            </a:r>
            <a:r>
              <a:rPr lang="pt-BR" sz="1200" b="1" dirty="0" err="1">
                <a:solidFill>
                  <a:srgbClr val="0070C0"/>
                </a:solidFill>
              </a:rPr>
              <a:t>Locales</a:t>
            </a:r>
            <a:r>
              <a:rPr lang="pt-BR" sz="1200" b="1" dirty="0">
                <a:solidFill>
                  <a:srgbClr val="0070C0"/>
                </a:solidFill>
              </a:rPr>
              <a:t> Educativos (Padrón contínuo ESCALE al 29/12/24)</a:t>
            </a:r>
            <a:endParaRPr lang="es-PE" sz="1200" b="1" dirty="0">
              <a:solidFill>
                <a:srgbClr val="0070C0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839" y="4235752"/>
            <a:ext cx="2485303" cy="78985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B16B2CB5-5BBD-4483-858B-0B71EEE36549}"/>
              </a:ext>
            </a:extLst>
          </p:cNvPr>
          <p:cNvSpPr txBox="1"/>
          <p:nvPr/>
        </p:nvSpPr>
        <p:spPr>
          <a:xfrm>
            <a:off x="4278117" y="258698"/>
            <a:ext cx="61628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dirty="0"/>
              <a:t>(RSG N 096-2017-MINEDU - NT del RIE)</a:t>
            </a:r>
          </a:p>
        </p:txBody>
      </p:sp>
    </p:spTree>
    <p:extLst>
      <p:ext uri="{BB962C8B-B14F-4D97-AF65-F5344CB8AC3E}">
        <p14:creationId xmlns:p14="http://schemas.microsoft.com/office/powerpoint/2010/main" val="1635266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96812" y="83543"/>
            <a:ext cx="11878811" cy="535531"/>
          </a:xfr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>
              <a:buSzPts val="4800"/>
            </a:pPr>
            <a:r>
              <a:rPr lang="es-PE" sz="3200" b="1" dirty="0">
                <a:solidFill>
                  <a:srgbClr val="8E0000"/>
                </a:solidFill>
                <a:latin typeface="Calibri"/>
                <a:ea typeface="+mn-ea"/>
                <a:cs typeface="Calibri"/>
              </a:rPr>
              <a:t>Definiciones operativas: Establecimiento Educativo</a:t>
            </a:r>
          </a:p>
        </p:txBody>
      </p:sp>
      <p:sp>
        <p:nvSpPr>
          <p:cNvPr id="5" name="Rectángulo 40"/>
          <p:cNvSpPr>
            <a:spLocks noChangeArrowheads="1"/>
          </p:cNvSpPr>
          <p:nvPr/>
        </p:nvSpPr>
        <p:spPr bwMode="auto">
          <a:xfrm>
            <a:off x="296091" y="706804"/>
            <a:ext cx="11582720" cy="1692771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600" dirty="0">
                <a:ea typeface="Calibri" panose="020F0502020204030204" pitchFamily="34" charset="0"/>
              </a:rPr>
              <a:t>Es una </a:t>
            </a:r>
            <a:r>
              <a:rPr lang="es-PE" sz="2600" b="1" dirty="0">
                <a:ea typeface="Calibri" panose="020F0502020204030204" pitchFamily="34" charset="0"/>
              </a:rPr>
              <a:t>unidad de provisión de servicios educativos autorizados </a:t>
            </a:r>
            <a:r>
              <a:rPr lang="es-PE" sz="2600" dirty="0">
                <a:ea typeface="Calibri" panose="020F0502020204030204" pitchFamily="34" charset="0"/>
              </a:rPr>
              <a:t>a una IE, pública o privada, ubicada en una locación física determinada. Una IE puede tener más de un establecimiento, sin embargo, a diferencia del local educativo, un establecimiento educativo no puede ser compartido por más de una IE.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1800673" y="6316540"/>
            <a:ext cx="8471091" cy="369332"/>
          </a:xfrm>
          <a:prstGeom prst="rect">
            <a:avLst/>
          </a:prstGeom>
          <a:noFill/>
          <a:ln w="28575">
            <a:solidFill>
              <a:srgbClr val="8E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b="1" dirty="0"/>
              <a:t>Un establecimiento educativo necesita de un local educativo para poder operar</a:t>
            </a:r>
            <a:endParaRPr lang="es-PE" b="1" dirty="0"/>
          </a:p>
        </p:txBody>
      </p:sp>
      <p:sp>
        <p:nvSpPr>
          <p:cNvPr id="21" name="CuadroTexto 20"/>
          <p:cNvSpPr txBox="1"/>
          <p:nvPr/>
        </p:nvSpPr>
        <p:spPr>
          <a:xfrm>
            <a:off x="7829308" y="4261585"/>
            <a:ext cx="1542693" cy="2993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PE" sz="1345" b="1" dirty="0">
                <a:solidFill>
                  <a:srgbClr val="00B050"/>
                </a:solidFill>
              </a:rPr>
              <a:t>Establecimiento 3</a:t>
            </a:r>
          </a:p>
        </p:txBody>
      </p:sp>
      <p:cxnSp>
        <p:nvCxnSpPr>
          <p:cNvPr id="22" name="Conector recto 21"/>
          <p:cNvCxnSpPr>
            <a:stCxn id="21" idx="1"/>
            <a:endCxn id="40" idx="3"/>
          </p:cNvCxnSpPr>
          <p:nvPr/>
        </p:nvCxnSpPr>
        <p:spPr>
          <a:xfrm flipH="1" flipV="1">
            <a:off x="7541773" y="4404424"/>
            <a:ext cx="287535" cy="68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4577030" y="3565979"/>
            <a:ext cx="1445532" cy="2993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PE" sz="1345" b="1" dirty="0">
                <a:solidFill>
                  <a:srgbClr val="FF0000"/>
                </a:solidFill>
              </a:rPr>
              <a:t>Establecimiento 1</a:t>
            </a:r>
          </a:p>
        </p:txBody>
      </p:sp>
      <p:grpSp>
        <p:nvGrpSpPr>
          <p:cNvPr id="24" name="Grupo 23"/>
          <p:cNvGrpSpPr/>
          <p:nvPr/>
        </p:nvGrpSpPr>
        <p:grpSpPr>
          <a:xfrm>
            <a:off x="6022562" y="3579123"/>
            <a:ext cx="416690" cy="330782"/>
            <a:chOff x="3347828" y="2814618"/>
            <a:chExt cx="371839" cy="295180"/>
          </a:xfrm>
        </p:grpSpPr>
        <p:cxnSp>
          <p:nvCxnSpPr>
            <p:cNvPr id="25" name="Conector recto 24"/>
            <p:cNvCxnSpPr>
              <a:stCxn id="28" idx="5"/>
              <a:endCxn id="23" idx="3"/>
            </p:cNvCxnSpPr>
            <p:nvPr/>
          </p:nvCxnSpPr>
          <p:spPr>
            <a:xfrm flipH="1">
              <a:off x="3347828" y="2814618"/>
              <a:ext cx="371839" cy="12182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/>
            <p:cNvCxnSpPr>
              <a:stCxn id="23" idx="3"/>
              <a:endCxn id="31" idx="5"/>
            </p:cNvCxnSpPr>
            <p:nvPr/>
          </p:nvCxnSpPr>
          <p:spPr>
            <a:xfrm>
              <a:off x="3347828" y="2936438"/>
              <a:ext cx="370533" cy="17336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upo 26"/>
          <p:cNvGrpSpPr/>
          <p:nvPr/>
        </p:nvGrpSpPr>
        <p:grpSpPr>
          <a:xfrm>
            <a:off x="6407741" y="3408242"/>
            <a:ext cx="1027427" cy="299313"/>
            <a:chOff x="3786946" y="2701847"/>
            <a:chExt cx="916836" cy="267095"/>
          </a:xfrm>
        </p:grpSpPr>
        <p:sp>
          <p:nvSpPr>
            <p:cNvPr id="28" name="Paralelogramo 27"/>
            <p:cNvSpPr/>
            <p:nvPr/>
          </p:nvSpPr>
          <p:spPr>
            <a:xfrm>
              <a:off x="3786946" y="2741858"/>
              <a:ext cx="916836" cy="224953"/>
            </a:xfrm>
            <a:prstGeom prst="parallelogram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569"/>
            </a:p>
          </p:txBody>
        </p:sp>
        <p:sp>
          <p:nvSpPr>
            <p:cNvPr id="29" name="CuadroTexto 28"/>
            <p:cNvSpPr txBox="1"/>
            <p:nvPr/>
          </p:nvSpPr>
          <p:spPr>
            <a:xfrm>
              <a:off x="3894257" y="2701847"/>
              <a:ext cx="714111" cy="267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345" dirty="0"/>
                <a:t>Primaria</a:t>
              </a:r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6407740" y="3747520"/>
            <a:ext cx="1027428" cy="299313"/>
            <a:chOff x="3786945" y="3115919"/>
            <a:chExt cx="916837" cy="267095"/>
          </a:xfrm>
        </p:grpSpPr>
        <p:sp>
          <p:nvSpPr>
            <p:cNvPr id="31" name="Paralelogramo 30"/>
            <p:cNvSpPr/>
            <p:nvPr/>
          </p:nvSpPr>
          <p:spPr>
            <a:xfrm>
              <a:off x="3786945" y="3153565"/>
              <a:ext cx="916837" cy="214519"/>
            </a:xfrm>
            <a:prstGeom prst="parallelogram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569"/>
            </a:p>
          </p:txBody>
        </p:sp>
        <p:sp>
          <p:nvSpPr>
            <p:cNvPr id="32" name="CuadroTexto 31"/>
            <p:cNvSpPr txBox="1"/>
            <p:nvPr/>
          </p:nvSpPr>
          <p:spPr>
            <a:xfrm>
              <a:off x="3809139" y="3115919"/>
              <a:ext cx="872066" cy="267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345" dirty="0"/>
                <a:t>Secundaria</a:t>
              </a: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6353705" y="4271879"/>
            <a:ext cx="1134030" cy="437474"/>
            <a:chOff x="3786946" y="3565272"/>
            <a:chExt cx="916837" cy="390384"/>
          </a:xfrm>
        </p:grpSpPr>
        <p:sp>
          <p:nvSpPr>
            <p:cNvPr id="34" name="Paralelogramo 33"/>
            <p:cNvSpPr/>
            <p:nvPr/>
          </p:nvSpPr>
          <p:spPr>
            <a:xfrm>
              <a:off x="3786946" y="3565272"/>
              <a:ext cx="916837" cy="240564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569"/>
            </a:p>
          </p:txBody>
        </p:sp>
        <p:sp>
          <p:nvSpPr>
            <p:cNvPr id="35" name="CuadroTexto 34"/>
            <p:cNvSpPr txBox="1"/>
            <p:nvPr/>
          </p:nvSpPr>
          <p:spPr>
            <a:xfrm>
              <a:off x="3795228" y="3565427"/>
              <a:ext cx="879762" cy="3902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121" b="1" dirty="0"/>
                <a:t>Ciclo Avanzado</a:t>
              </a:r>
            </a:p>
          </p:txBody>
        </p:sp>
      </p:grpSp>
      <p:sp>
        <p:nvSpPr>
          <p:cNvPr id="36" name="Rectángulo 35"/>
          <p:cNvSpPr/>
          <p:nvPr/>
        </p:nvSpPr>
        <p:spPr>
          <a:xfrm>
            <a:off x="6195591" y="3258344"/>
            <a:ext cx="1445180" cy="1457473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76200">
                <a:solidFill>
                  <a:schemeClr val="tx1"/>
                </a:solidFill>
              </a:ln>
            </a:endParaRPr>
          </a:p>
        </p:txBody>
      </p:sp>
      <p:cxnSp>
        <p:nvCxnSpPr>
          <p:cNvPr id="37" name="Conector recto 36"/>
          <p:cNvCxnSpPr>
            <a:stCxn id="36" idx="0"/>
            <a:endCxn id="38" idx="2"/>
          </p:cNvCxnSpPr>
          <p:nvPr/>
        </p:nvCxnSpPr>
        <p:spPr>
          <a:xfrm flipV="1">
            <a:off x="6918181" y="3172779"/>
            <a:ext cx="12310" cy="85565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/>
          <p:cNvSpPr txBox="1"/>
          <p:nvPr/>
        </p:nvSpPr>
        <p:spPr>
          <a:xfrm>
            <a:off x="6196109" y="2692326"/>
            <a:ext cx="1468764" cy="48045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345" b="1" dirty="0"/>
              <a:t>Local 1</a:t>
            </a:r>
            <a:endParaRPr lang="es-PE" sz="1177" b="1" dirty="0"/>
          </a:p>
          <a:p>
            <a:pPr algn="ctr"/>
            <a:r>
              <a:rPr lang="es-PE" sz="1177" dirty="0"/>
              <a:t>(Código de Local)</a:t>
            </a:r>
          </a:p>
        </p:txBody>
      </p:sp>
      <p:sp>
        <p:nvSpPr>
          <p:cNvPr id="39" name="Rectángulo 38"/>
          <p:cNvSpPr/>
          <p:nvPr/>
        </p:nvSpPr>
        <p:spPr>
          <a:xfrm>
            <a:off x="6303136" y="3383492"/>
            <a:ext cx="1239283" cy="7312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6299666" y="4206583"/>
            <a:ext cx="1242107" cy="39568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2808976" y="3204463"/>
            <a:ext cx="1445180" cy="1395944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76200">
                <a:solidFill>
                  <a:schemeClr val="tx1"/>
                </a:solidFill>
              </a:ln>
            </a:endParaRPr>
          </a:p>
        </p:txBody>
      </p:sp>
      <p:cxnSp>
        <p:nvCxnSpPr>
          <p:cNvPr id="42" name="Conector recto 41"/>
          <p:cNvCxnSpPr>
            <a:stCxn id="41" idx="0"/>
            <a:endCxn id="43" idx="2"/>
          </p:cNvCxnSpPr>
          <p:nvPr/>
        </p:nvCxnSpPr>
        <p:spPr>
          <a:xfrm flipV="1">
            <a:off x="3531566" y="3118897"/>
            <a:ext cx="12310" cy="8556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/>
          <p:cNvSpPr txBox="1"/>
          <p:nvPr/>
        </p:nvSpPr>
        <p:spPr>
          <a:xfrm>
            <a:off x="2809494" y="2638444"/>
            <a:ext cx="1468764" cy="48045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345" b="1" dirty="0"/>
              <a:t>Local 2</a:t>
            </a:r>
            <a:endParaRPr lang="es-PE" sz="1177" b="1" dirty="0"/>
          </a:p>
          <a:p>
            <a:pPr algn="ctr"/>
            <a:r>
              <a:rPr lang="es-PE" sz="1177" dirty="0"/>
              <a:t>(Código de Local)</a:t>
            </a:r>
          </a:p>
        </p:txBody>
      </p:sp>
      <p:cxnSp>
        <p:nvCxnSpPr>
          <p:cNvPr id="46" name="Conector recto 45"/>
          <p:cNvCxnSpPr>
            <a:stCxn id="50" idx="3"/>
            <a:endCxn id="52" idx="1"/>
          </p:cNvCxnSpPr>
          <p:nvPr/>
        </p:nvCxnSpPr>
        <p:spPr>
          <a:xfrm>
            <a:off x="4151207" y="3482591"/>
            <a:ext cx="440158" cy="5779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upo 46"/>
          <p:cNvGrpSpPr/>
          <p:nvPr/>
        </p:nvGrpSpPr>
        <p:grpSpPr>
          <a:xfrm>
            <a:off x="3016529" y="3305015"/>
            <a:ext cx="1027427" cy="299313"/>
            <a:chOff x="4572203" y="3151770"/>
            <a:chExt cx="1027427" cy="299313"/>
          </a:xfrm>
        </p:grpSpPr>
        <p:sp>
          <p:nvSpPr>
            <p:cNvPr id="48" name="Paralelogramo 47"/>
            <p:cNvSpPr/>
            <p:nvPr/>
          </p:nvSpPr>
          <p:spPr>
            <a:xfrm>
              <a:off x="4572203" y="3196607"/>
              <a:ext cx="1027427" cy="252088"/>
            </a:xfrm>
            <a:prstGeom prst="parallelogram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569"/>
            </a:p>
          </p:txBody>
        </p:sp>
        <p:sp>
          <p:nvSpPr>
            <p:cNvPr id="49" name="CuadroTexto 48"/>
            <p:cNvSpPr txBox="1"/>
            <p:nvPr/>
          </p:nvSpPr>
          <p:spPr>
            <a:xfrm>
              <a:off x="4692458" y="3151770"/>
              <a:ext cx="800249" cy="299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345" dirty="0"/>
                <a:t>Primaria</a:t>
              </a:r>
            </a:p>
          </p:txBody>
        </p:sp>
      </p:grpSp>
      <p:sp>
        <p:nvSpPr>
          <p:cNvPr id="50" name="Rectángulo 49"/>
          <p:cNvSpPr/>
          <p:nvPr/>
        </p:nvSpPr>
        <p:spPr>
          <a:xfrm>
            <a:off x="2911924" y="3280265"/>
            <a:ext cx="1239283" cy="40465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4654031" y="3259635"/>
            <a:ext cx="12771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1400" b="1" dirty="0"/>
              <a:t>IE Miguel Grau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4591365" y="3910871"/>
            <a:ext cx="1445532" cy="2993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PE" sz="1345" b="1" dirty="0">
                <a:solidFill>
                  <a:srgbClr val="FF0000"/>
                </a:solidFill>
              </a:rPr>
              <a:t>Establecimiento 2</a:t>
            </a:r>
          </a:p>
        </p:txBody>
      </p:sp>
      <p:sp>
        <p:nvSpPr>
          <p:cNvPr id="53" name="Rectángulo 52"/>
          <p:cNvSpPr/>
          <p:nvPr/>
        </p:nvSpPr>
        <p:spPr>
          <a:xfrm>
            <a:off x="7762184" y="3964102"/>
            <a:ext cx="14634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1400" b="1" dirty="0"/>
              <a:t>CEBA Los ángeles</a:t>
            </a:r>
          </a:p>
        </p:txBody>
      </p:sp>
      <p:sp>
        <p:nvSpPr>
          <p:cNvPr id="54" name="Rectángulo 53"/>
          <p:cNvSpPr/>
          <p:nvPr/>
        </p:nvSpPr>
        <p:spPr>
          <a:xfrm>
            <a:off x="4712134" y="4565679"/>
            <a:ext cx="9877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1400" b="1" dirty="0"/>
              <a:t>IE San José</a:t>
            </a:r>
          </a:p>
        </p:txBody>
      </p:sp>
      <p:sp>
        <p:nvSpPr>
          <p:cNvPr id="55" name="CuadroTexto 54"/>
          <p:cNvSpPr txBox="1"/>
          <p:nvPr/>
        </p:nvSpPr>
        <p:spPr>
          <a:xfrm>
            <a:off x="4452800" y="4887508"/>
            <a:ext cx="1506438" cy="30777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PE" sz="1400" b="1" dirty="0">
                <a:solidFill>
                  <a:srgbClr val="7030A0"/>
                </a:solidFill>
              </a:rPr>
              <a:t>Establecimiento 4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2912453" y="3977208"/>
            <a:ext cx="1239283" cy="404651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28575">
                <a:solidFill>
                  <a:schemeClr val="tx1"/>
                </a:solidFill>
              </a:ln>
            </a:endParaRPr>
          </a:p>
        </p:txBody>
      </p:sp>
      <p:grpSp>
        <p:nvGrpSpPr>
          <p:cNvPr id="57" name="Grupo 56"/>
          <p:cNvGrpSpPr/>
          <p:nvPr/>
        </p:nvGrpSpPr>
        <p:grpSpPr>
          <a:xfrm>
            <a:off x="3024940" y="4003264"/>
            <a:ext cx="1027427" cy="299313"/>
            <a:chOff x="4580614" y="3850019"/>
            <a:chExt cx="1027427" cy="299313"/>
          </a:xfrm>
        </p:grpSpPr>
        <p:sp>
          <p:nvSpPr>
            <p:cNvPr id="58" name="Paralelogramo 57"/>
            <p:cNvSpPr/>
            <p:nvPr/>
          </p:nvSpPr>
          <p:spPr>
            <a:xfrm>
              <a:off x="4580614" y="3894856"/>
              <a:ext cx="1027427" cy="252088"/>
            </a:xfrm>
            <a:prstGeom prst="parallelogram">
              <a:avLst/>
            </a:prstGeom>
            <a:solidFill>
              <a:srgbClr val="D5B8E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569"/>
            </a:p>
          </p:txBody>
        </p:sp>
        <p:sp>
          <p:nvSpPr>
            <p:cNvPr id="59" name="CuadroTexto 58"/>
            <p:cNvSpPr txBox="1"/>
            <p:nvPr/>
          </p:nvSpPr>
          <p:spPr>
            <a:xfrm>
              <a:off x="4700869" y="3850019"/>
              <a:ext cx="800249" cy="299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345" dirty="0"/>
                <a:t>Primaria</a:t>
              </a:r>
            </a:p>
          </p:txBody>
        </p:sp>
      </p:grpSp>
      <p:cxnSp>
        <p:nvCxnSpPr>
          <p:cNvPr id="60" name="Conector recto 59"/>
          <p:cNvCxnSpPr>
            <a:stCxn id="56" idx="2"/>
            <a:endCxn id="55" idx="1"/>
          </p:cNvCxnSpPr>
          <p:nvPr/>
        </p:nvCxnSpPr>
        <p:spPr>
          <a:xfrm>
            <a:off x="3532095" y="4381859"/>
            <a:ext cx="920705" cy="6595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ángulo 60"/>
          <p:cNvSpPr/>
          <p:nvPr/>
        </p:nvSpPr>
        <p:spPr>
          <a:xfrm>
            <a:off x="6206804" y="5450469"/>
            <a:ext cx="1445180" cy="582703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76200">
                <a:solidFill>
                  <a:schemeClr val="tx1"/>
                </a:solidFill>
              </a:ln>
            </a:endParaRPr>
          </a:p>
        </p:txBody>
      </p:sp>
      <p:cxnSp>
        <p:nvCxnSpPr>
          <p:cNvPr id="62" name="Conector recto 61"/>
          <p:cNvCxnSpPr>
            <a:stCxn id="61" idx="0"/>
            <a:endCxn id="63" idx="2"/>
          </p:cNvCxnSpPr>
          <p:nvPr/>
        </p:nvCxnSpPr>
        <p:spPr>
          <a:xfrm flipV="1">
            <a:off x="6929394" y="5364903"/>
            <a:ext cx="12310" cy="8556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/>
          <p:cNvSpPr txBox="1"/>
          <p:nvPr/>
        </p:nvSpPr>
        <p:spPr>
          <a:xfrm>
            <a:off x="6207322" y="4884450"/>
            <a:ext cx="1468764" cy="48045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345" b="1" dirty="0"/>
              <a:t>Local 3</a:t>
            </a:r>
            <a:endParaRPr lang="es-PE" sz="1177" b="1" dirty="0"/>
          </a:p>
          <a:p>
            <a:pPr algn="ctr"/>
            <a:r>
              <a:rPr lang="es-PE" sz="1177" dirty="0"/>
              <a:t>(Código de Local)</a:t>
            </a:r>
          </a:p>
        </p:txBody>
      </p:sp>
      <p:cxnSp>
        <p:nvCxnSpPr>
          <p:cNvPr id="65" name="Conector recto 64"/>
          <p:cNvCxnSpPr>
            <a:stCxn id="66" idx="1"/>
            <a:endCxn id="74" idx="3"/>
          </p:cNvCxnSpPr>
          <p:nvPr/>
        </p:nvCxnSpPr>
        <p:spPr>
          <a:xfrm flipH="1" flipV="1">
            <a:off x="5966731" y="5407686"/>
            <a:ext cx="357617" cy="3366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ángulo 65"/>
          <p:cNvSpPr/>
          <p:nvPr/>
        </p:nvSpPr>
        <p:spPr>
          <a:xfrm>
            <a:off x="6324348" y="5542024"/>
            <a:ext cx="1239283" cy="404651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793">
              <a:ln w="28575">
                <a:solidFill>
                  <a:schemeClr val="tx1"/>
                </a:solidFill>
              </a:ln>
            </a:endParaRPr>
          </a:p>
        </p:txBody>
      </p:sp>
      <p:grpSp>
        <p:nvGrpSpPr>
          <p:cNvPr id="71" name="Grupo 70"/>
          <p:cNvGrpSpPr/>
          <p:nvPr/>
        </p:nvGrpSpPr>
        <p:grpSpPr>
          <a:xfrm>
            <a:off x="6436835" y="5568080"/>
            <a:ext cx="1027427" cy="299313"/>
            <a:chOff x="7992509" y="5414835"/>
            <a:chExt cx="1027427" cy="299313"/>
          </a:xfrm>
        </p:grpSpPr>
        <p:sp>
          <p:nvSpPr>
            <p:cNvPr id="72" name="Paralelogramo 71"/>
            <p:cNvSpPr/>
            <p:nvPr/>
          </p:nvSpPr>
          <p:spPr>
            <a:xfrm>
              <a:off x="7992509" y="5459672"/>
              <a:ext cx="1027427" cy="252088"/>
            </a:xfrm>
            <a:prstGeom prst="parallelogram">
              <a:avLst/>
            </a:prstGeom>
            <a:solidFill>
              <a:srgbClr val="D5B8E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569"/>
            </a:p>
          </p:txBody>
        </p:sp>
        <p:sp>
          <p:nvSpPr>
            <p:cNvPr id="73" name="CuadroTexto 72"/>
            <p:cNvSpPr txBox="1"/>
            <p:nvPr/>
          </p:nvSpPr>
          <p:spPr>
            <a:xfrm>
              <a:off x="8112764" y="5414835"/>
              <a:ext cx="800249" cy="299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345" dirty="0"/>
                <a:t>Inicial</a:t>
              </a:r>
            </a:p>
          </p:txBody>
        </p:sp>
      </p:grpSp>
      <p:sp>
        <p:nvSpPr>
          <p:cNvPr id="74" name="CuadroTexto 73"/>
          <p:cNvSpPr txBox="1"/>
          <p:nvPr/>
        </p:nvSpPr>
        <p:spPr>
          <a:xfrm>
            <a:off x="4460293" y="5253797"/>
            <a:ext cx="1506438" cy="30777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PE" sz="1400" b="1" dirty="0">
                <a:solidFill>
                  <a:srgbClr val="7030A0"/>
                </a:solidFill>
              </a:rPr>
              <a:t>Establecimiento 5</a:t>
            </a:r>
          </a:p>
        </p:txBody>
      </p:sp>
    </p:spTree>
    <p:extLst>
      <p:ext uri="{BB962C8B-B14F-4D97-AF65-F5344CB8AC3E}">
        <p14:creationId xmlns:p14="http://schemas.microsoft.com/office/powerpoint/2010/main" val="3914162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50" grpId="0" animBg="1"/>
      <p:bldP spid="51" grpId="0"/>
      <p:bldP spid="52" grpId="0" animBg="1"/>
      <p:bldP spid="53" grpId="0"/>
      <p:bldP spid="54" grpId="0"/>
      <p:bldP spid="55" grpId="0" animBg="1"/>
      <p:bldP spid="56" grpId="0" animBg="1"/>
      <p:bldP spid="61" grpId="0" animBg="1"/>
      <p:bldP spid="63" grpId="0" animBg="1"/>
      <p:bldP spid="66" grpId="0" animBg="1"/>
      <p:bldP spid="7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4134</TotalTime>
  <Words>1226</Words>
  <Application>Microsoft Office PowerPoint</Application>
  <PresentationFormat>Panorámica</PresentationFormat>
  <Paragraphs>244</Paragraphs>
  <Slides>16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¿Qué gestiona el Sector?</vt:lpstr>
      <vt:lpstr>Presentación de PowerPoint</vt:lpstr>
      <vt:lpstr>Presentación de PowerPoint</vt:lpstr>
      <vt:lpstr>Presentación de PowerPoint</vt:lpstr>
      <vt:lpstr>Definiciones operativas: Establecimiento Educativo</vt:lpstr>
      <vt:lpstr>Códigos que administra el RIE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FERNANDO DIAZ MONTES</dc:creator>
  <cp:lastModifiedBy>LUIS FERNANDO DIAZ MONTES</cp:lastModifiedBy>
  <cp:revision>102</cp:revision>
  <dcterms:created xsi:type="dcterms:W3CDTF">2024-03-11T16:32:15Z</dcterms:created>
  <dcterms:modified xsi:type="dcterms:W3CDTF">2025-06-06T14:28:03Z</dcterms:modified>
</cp:coreProperties>
</file>