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9"/>
  </p:notesMasterIdLst>
  <p:handoutMasterIdLst>
    <p:handoutMasterId r:id="rId10"/>
  </p:handoutMasterIdLst>
  <p:sldIdLst>
    <p:sldId id="587" r:id="rId2"/>
    <p:sldId id="626" r:id="rId3"/>
    <p:sldId id="631" r:id="rId4"/>
    <p:sldId id="632" r:id="rId5"/>
    <p:sldId id="630" r:id="rId6"/>
    <p:sldId id="628" r:id="rId7"/>
    <p:sldId id="629" r:id="rId8"/>
  </p:sldIdLst>
  <p:sldSz cx="12192000" cy="6858000"/>
  <p:notesSz cx="6797675" cy="99266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dor" initials="A" lastIdx="2" clrIdx="0">
    <p:extLst/>
  </p:cmAuthor>
  <p:cmAuthor id="2" name="Williams Bernard Vargas Mamani" initials="WBVM" lastIdx="1" clrIdx="1">
    <p:extLst/>
  </p:cmAuthor>
  <p:cmAuthor id="3" name="JEANETTE NOBORIKAWA NONOGAWA" initials="JNN" lastIdx="1" clrIdx="2">
    <p:extLst/>
  </p:cmAuthor>
  <p:cmAuthor id="4" name="LUIS HELMUT BARRANTES NAVARRO" initials="LHBN" lastIdx="1" clrIdx="3">
    <p:extLst/>
  </p:cmAuthor>
  <p:cmAuthor id="5" name="LUIS FERNANDO DIAZ MONTES" initials="LFDM"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FFF4F1"/>
    <a:srgbClr val="FFCCCC"/>
    <a:srgbClr val="FF5C5C"/>
    <a:srgbClr val="44D9E6"/>
    <a:srgbClr val="FF9A24"/>
    <a:srgbClr val="5270FF"/>
    <a:srgbClr val="35B729"/>
    <a:srgbClr val="44546A"/>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37" autoAdjust="0"/>
    <p:restoredTop sz="94671" autoAdjust="0"/>
  </p:normalViewPr>
  <p:slideViewPr>
    <p:cSldViewPr snapToGrid="0">
      <p:cViewPr varScale="1">
        <p:scale>
          <a:sx n="108" d="100"/>
          <a:sy n="108" d="100"/>
        </p:scale>
        <p:origin x="966"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414F0C-3CAB-4905-ACC0-B27A0DA51997}"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s-PE"/>
        </a:p>
      </dgm:t>
    </dgm:pt>
    <dgm:pt modelId="{75AA9EDE-0F23-49D8-A01F-DBF59B985E59}">
      <dgm:prSet phldrT="[Texto]"/>
      <dgm:spPr>
        <a:solidFill>
          <a:schemeClr val="tx1">
            <a:lumMod val="75000"/>
            <a:lumOff val="25000"/>
          </a:schemeClr>
        </a:solidFill>
      </dgm:spPr>
      <dgm:t>
        <a:bodyPr/>
        <a:lstStyle/>
        <a:p>
          <a:r>
            <a:rPr lang="es-PE" dirty="0" smtClean="0"/>
            <a:t>Ciclo I</a:t>
          </a:r>
          <a:endParaRPr lang="es-PE" dirty="0"/>
        </a:p>
      </dgm:t>
    </dgm:pt>
    <dgm:pt modelId="{7F66C284-1BD1-4643-8AC7-49098887D1DD}" type="parTrans" cxnId="{312CC9BB-BC82-44BB-B001-8F61726C53FB}">
      <dgm:prSet/>
      <dgm:spPr/>
      <dgm:t>
        <a:bodyPr/>
        <a:lstStyle/>
        <a:p>
          <a:endParaRPr lang="es-PE"/>
        </a:p>
      </dgm:t>
    </dgm:pt>
    <dgm:pt modelId="{41216B96-F100-47C8-8CC3-FB233FD9CE7A}" type="sibTrans" cxnId="{312CC9BB-BC82-44BB-B001-8F61726C53FB}">
      <dgm:prSet/>
      <dgm:spPr/>
      <dgm:t>
        <a:bodyPr/>
        <a:lstStyle/>
        <a:p>
          <a:endParaRPr lang="es-PE"/>
        </a:p>
      </dgm:t>
    </dgm:pt>
    <dgm:pt modelId="{A2BA53F8-D6F2-4ADF-998C-EF6EFAFDE370}">
      <dgm:prSet phldrT="[Texto]"/>
      <dgm:spPr/>
      <dgm:t>
        <a:bodyPr/>
        <a:lstStyle/>
        <a:p>
          <a:r>
            <a:rPr lang="es-PE" dirty="0" smtClean="0"/>
            <a:t>Ciclo II</a:t>
          </a:r>
          <a:endParaRPr lang="es-PE" dirty="0"/>
        </a:p>
      </dgm:t>
    </dgm:pt>
    <dgm:pt modelId="{56EF3647-76A5-4D68-86C6-A0F7F16F700B}" type="parTrans" cxnId="{4A32AAB9-8A91-4106-B9EE-D2326B66C49B}">
      <dgm:prSet/>
      <dgm:spPr/>
      <dgm:t>
        <a:bodyPr/>
        <a:lstStyle/>
        <a:p>
          <a:endParaRPr lang="es-PE"/>
        </a:p>
      </dgm:t>
    </dgm:pt>
    <dgm:pt modelId="{D1CCD259-990D-4332-A0E9-F09EF35B1026}" type="sibTrans" cxnId="{4A32AAB9-8A91-4106-B9EE-D2326B66C49B}">
      <dgm:prSet/>
      <dgm:spPr/>
      <dgm:t>
        <a:bodyPr/>
        <a:lstStyle/>
        <a:p>
          <a:endParaRPr lang="es-PE"/>
        </a:p>
      </dgm:t>
    </dgm:pt>
    <dgm:pt modelId="{EF68BAE5-98AC-4E4E-A9F8-99199706AFAF}">
      <dgm:prSet phldrT="[Texto]"/>
      <dgm:spPr/>
      <dgm:t>
        <a:bodyPr/>
        <a:lstStyle/>
        <a:p>
          <a:r>
            <a:rPr lang="es-PE" dirty="0" smtClean="0"/>
            <a:t>Entorno familiar</a:t>
          </a:r>
          <a:endParaRPr lang="es-PE" dirty="0"/>
        </a:p>
      </dgm:t>
    </dgm:pt>
    <dgm:pt modelId="{B4C2F763-FF1A-47D6-9F34-5A7CC32028BD}" type="parTrans" cxnId="{F623B67D-1400-4D96-A7E3-7FA586791833}">
      <dgm:prSet/>
      <dgm:spPr/>
      <dgm:t>
        <a:bodyPr/>
        <a:lstStyle/>
        <a:p>
          <a:endParaRPr lang="es-PE"/>
        </a:p>
      </dgm:t>
    </dgm:pt>
    <dgm:pt modelId="{2C60FDB0-D3AA-41D3-97CC-A653AF5C0AA6}" type="sibTrans" cxnId="{F623B67D-1400-4D96-A7E3-7FA586791833}">
      <dgm:prSet/>
      <dgm:spPr/>
      <dgm:t>
        <a:bodyPr/>
        <a:lstStyle/>
        <a:p>
          <a:endParaRPr lang="es-PE"/>
        </a:p>
      </dgm:t>
    </dgm:pt>
    <dgm:pt modelId="{FF033C07-7A00-49A9-B885-ED49AE35D2DD}">
      <dgm:prSet phldrT="[Texto]"/>
      <dgm:spPr/>
      <dgm:t>
        <a:bodyPr/>
        <a:lstStyle/>
        <a:p>
          <a:r>
            <a:rPr lang="es-PE" dirty="0" smtClean="0"/>
            <a:t>Entorno familiar</a:t>
          </a:r>
          <a:endParaRPr lang="es-PE" dirty="0"/>
        </a:p>
      </dgm:t>
    </dgm:pt>
    <dgm:pt modelId="{52CBC14B-ECF8-49FF-82A3-C764D80C9D98}" type="parTrans" cxnId="{E4559C65-B3C6-428A-8B0E-6F9D85168623}">
      <dgm:prSet/>
      <dgm:spPr/>
      <dgm:t>
        <a:bodyPr/>
        <a:lstStyle/>
        <a:p>
          <a:endParaRPr lang="es-PE"/>
        </a:p>
      </dgm:t>
    </dgm:pt>
    <dgm:pt modelId="{21BE4867-0824-4D33-B0D8-1166586653D1}" type="sibTrans" cxnId="{E4559C65-B3C6-428A-8B0E-6F9D85168623}">
      <dgm:prSet/>
      <dgm:spPr/>
      <dgm:t>
        <a:bodyPr/>
        <a:lstStyle/>
        <a:p>
          <a:endParaRPr lang="es-PE"/>
        </a:p>
      </dgm:t>
    </dgm:pt>
    <dgm:pt modelId="{FB389566-99B6-46BE-9205-D5E7E2E31646}">
      <dgm:prSet phldrT="[Texto]"/>
      <dgm:spPr/>
      <dgm:t>
        <a:bodyPr/>
        <a:lstStyle/>
        <a:p>
          <a:r>
            <a:rPr lang="es-PE" dirty="0" smtClean="0"/>
            <a:t>SET (Salas de Educación Temprana)</a:t>
          </a:r>
          <a:endParaRPr lang="es-PE" dirty="0">
            <a:solidFill>
              <a:srgbClr val="FF0000"/>
            </a:solidFill>
          </a:endParaRPr>
        </a:p>
      </dgm:t>
    </dgm:pt>
    <dgm:pt modelId="{622494A6-D919-4545-8529-D3A82BFDD77B}" type="parTrans" cxnId="{FE243D3C-0F47-4D60-BC71-6E9F36D291B1}">
      <dgm:prSet/>
      <dgm:spPr/>
      <dgm:t>
        <a:bodyPr/>
        <a:lstStyle/>
        <a:p>
          <a:endParaRPr lang="es-PE"/>
        </a:p>
      </dgm:t>
    </dgm:pt>
    <dgm:pt modelId="{06083F51-AB86-449E-872D-57FAD7262142}" type="sibTrans" cxnId="{FE243D3C-0F47-4D60-BC71-6E9F36D291B1}">
      <dgm:prSet/>
      <dgm:spPr/>
      <dgm:t>
        <a:bodyPr/>
        <a:lstStyle/>
        <a:p>
          <a:endParaRPr lang="es-PE"/>
        </a:p>
      </dgm:t>
    </dgm:pt>
    <dgm:pt modelId="{6DE27C51-3142-4B2F-9ADA-CD246D29B42F}">
      <dgm:prSet phldrT="[Texto]"/>
      <dgm:spPr/>
      <dgm:t>
        <a:bodyPr/>
        <a:lstStyle/>
        <a:p>
          <a:r>
            <a:rPr lang="es-PE" dirty="0" smtClean="0"/>
            <a:t>Entorno comunitario</a:t>
          </a:r>
          <a:endParaRPr lang="es-PE" dirty="0"/>
        </a:p>
      </dgm:t>
    </dgm:pt>
    <dgm:pt modelId="{E4D2EA89-ECAE-4B42-887B-43D6B858144E}" type="parTrans" cxnId="{55DAFC2C-B401-4035-9F98-36C5DED20B86}">
      <dgm:prSet/>
      <dgm:spPr/>
      <dgm:t>
        <a:bodyPr/>
        <a:lstStyle/>
        <a:p>
          <a:endParaRPr lang="es-PE"/>
        </a:p>
      </dgm:t>
    </dgm:pt>
    <dgm:pt modelId="{FC899EDD-F778-4C5A-B4A0-8E40F50D7F88}" type="sibTrans" cxnId="{55DAFC2C-B401-4035-9F98-36C5DED20B86}">
      <dgm:prSet/>
      <dgm:spPr/>
      <dgm:t>
        <a:bodyPr/>
        <a:lstStyle/>
        <a:p>
          <a:endParaRPr lang="es-PE"/>
        </a:p>
      </dgm:t>
    </dgm:pt>
    <dgm:pt modelId="{EFF9455F-6E41-4B7E-A93F-D5A27DFF29B3}">
      <dgm:prSet phldrT="[Texto]"/>
      <dgm:spPr/>
      <dgm:t>
        <a:bodyPr/>
        <a:lstStyle/>
        <a:p>
          <a:r>
            <a:rPr lang="es-PE" dirty="0" smtClean="0"/>
            <a:t>Entorno comunitario</a:t>
          </a:r>
          <a:endParaRPr lang="es-PE" dirty="0"/>
        </a:p>
      </dgm:t>
    </dgm:pt>
    <dgm:pt modelId="{3261E2B9-0CD2-40F9-8465-0F96B084A0CA}" type="parTrans" cxnId="{7DC01CC3-EA47-4CFB-8377-4C28D2AD8880}">
      <dgm:prSet/>
      <dgm:spPr/>
      <dgm:t>
        <a:bodyPr/>
        <a:lstStyle/>
        <a:p>
          <a:endParaRPr lang="es-PE"/>
        </a:p>
      </dgm:t>
    </dgm:pt>
    <dgm:pt modelId="{AA6705F5-B57C-4B4C-B81F-1C82D58FAAA0}" type="sibTrans" cxnId="{7DC01CC3-EA47-4CFB-8377-4C28D2AD8880}">
      <dgm:prSet/>
      <dgm:spPr/>
      <dgm:t>
        <a:bodyPr/>
        <a:lstStyle/>
        <a:p>
          <a:endParaRPr lang="es-PE"/>
        </a:p>
      </dgm:t>
    </dgm:pt>
    <dgm:pt modelId="{C9855184-E5D4-4F32-845A-D37275555C43}" type="pres">
      <dgm:prSet presAssocID="{DE414F0C-3CAB-4905-ACC0-B27A0DA51997}" presName="linear" presStyleCnt="0">
        <dgm:presLayoutVars>
          <dgm:dir/>
          <dgm:animLvl val="lvl"/>
          <dgm:resizeHandles val="exact"/>
        </dgm:presLayoutVars>
      </dgm:prSet>
      <dgm:spPr/>
      <dgm:t>
        <a:bodyPr/>
        <a:lstStyle/>
        <a:p>
          <a:endParaRPr lang="es-PE"/>
        </a:p>
      </dgm:t>
    </dgm:pt>
    <dgm:pt modelId="{46D7D532-0796-4293-ABA6-5BEA82ECE7FF}" type="pres">
      <dgm:prSet presAssocID="{75AA9EDE-0F23-49D8-A01F-DBF59B985E59}" presName="parentLin" presStyleCnt="0"/>
      <dgm:spPr/>
    </dgm:pt>
    <dgm:pt modelId="{FE2A3D20-3391-4ECD-96DE-2F2AAE6FA23F}" type="pres">
      <dgm:prSet presAssocID="{75AA9EDE-0F23-49D8-A01F-DBF59B985E59}" presName="parentLeftMargin" presStyleLbl="node1" presStyleIdx="0" presStyleCnt="2"/>
      <dgm:spPr/>
      <dgm:t>
        <a:bodyPr/>
        <a:lstStyle/>
        <a:p>
          <a:endParaRPr lang="es-PE"/>
        </a:p>
      </dgm:t>
    </dgm:pt>
    <dgm:pt modelId="{445FC578-EDA9-4FAE-9622-49677205F0F8}" type="pres">
      <dgm:prSet presAssocID="{75AA9EDE-0F23-49D8-A01F-DBF59B985E59}" presName="parentText" presStyleLbl="node1" presStyleIdx="0" presStyleCnt="2">
        <dgm:presLayoutVars>
          <dgm:chMax val="0"/>
          <dgm:bulletEnabled val="1"/>
        </dgm:presLayoutVars>
      </dgm:prSet>
      <dgm:spPr/>
      <dgm:t>
        <a:bodyPr/>
        <a:lstStyle/>
        <a:p>
          <a:endParaRPr lang="es-PE"/>
        </a:p>
      </dgm:t>
    </dgm:pt>
    <dgm:pt modelId="{12904C72-E7B7-4B1E-A864-75F678E2C1EA}" type="pres">
      <dgm:prSet presAssocID="{75AA9EDE-0F23-49D8-A01F-DBF59B985E59}" presName="negativeSpace" presStyleCnt="0"/>
      <dgm:spPr/>
    </dgm:pt>
    <dgm:pt modelId="{E2F4A773-0B7B-40D7-9524-B4080C6B1E8D}" type="pres">
      <dgm:prSet presAssocID="{75AA9EDE-0F23-49D8-A01F-DBF59B985E59}" presName="childText" presStyleLbl="conFgAcc1" presStyleIdx="0" presStyleCnt="2">
        <dgm:presLayoutVars>
          <dgm:bulletEnabled val="1"/>
        </dgm:presLayoutVars>
      </dgm:prSet>
      <dgm:spPr/>
      <dgm:t>
        <a:bodyPr/>
        <a:lstStyle/>
        <a:p>
          <a:endParaRPr lang="es-PE"/>
        </a:p>
      </dgm:t>
    </dgm:pt>
    <dgm:pt modelId="{CC058FF0-F529-49BB-A79E-48AFC4555894}" type="pres">
      <dgm:prSet presAssocID="{41216B96-F100-47C8-8CC3-FB233FD9CE7A}" presName="spaceBetweenRectangles" presStyleCnt="0"/>
      <dgm:spPr/>
    </dgm:pt>
    <dgm:pt modelId="{DAA58A86-4DF5-4C9D-94AB-BA048F57E2D9}" type="pres">
      <dgm:prSet presAssocID="{A2BA53F8-D6F2-4ADF-998C-EF6EFAFDE370}" presName="parentLin" presStyleCnt="0"/>
      <dgm:spPr/>
    </dgm:pt>
    <dgm:pt modelId="{2427D0AE-3C4F-49CD-940A-8413BB84D393}" type="pres">
      <dgm:prSet presAssocID="{A2BA53F8-D6F2-4ADF-998C-EF6EFAFDE370}" presName="parentLeftMargin" presStyleLbl="node1" presStyleIdx="0" presStyleCnt="2"/>
      <dgm:spPr/>
      <dgm:t>
        <a:bodyPr/>
        <a:lstStyle/>
        <a:p>
          <a:endParaRPr lang="es-PE"/>
        </a:p>
      </dgm:t>
    </dgm:pt>
    <dgm:pt modelId="{D95F020D-AF39-45C9-ADAF-1765BFC64ED2}" type="pres">
      <dgm:prSet presAssocID="{A2BA53F8-D6F2-4ADF-998C-EF6EFAFDE370}" presName="parentText" presStyleLbl="node1" presStyleIdx="1" presStyleCnt="2">
        <dgm:presLayoutVars>
          <dgm:chMax val="0"/>
          <dgm:bulletEnabled val="1"/>
        </dgm:presLayoutVars>
      </dgm:prSet>
      <dgm:spPr/>
      <dgm:t>
        <a:bodyPr/>
        <a:lstStyle/>
        <a:p>
          <a:endParaRPr lang="es-PE"/>
        </a:p>
      </dgm:t>
    </dgm:pt>
    <dgm:pt modelId="{36EF8D49-A839-476F-B7A6-BBB574E1C76C}" type="pres">
      <dgm:prSet presAssocID="{A2BA53F8-D6F2-4ADF-998C-EF6EFAFDE370}" presName="negativeSpace" presStyleCnt="0"/>
      <dgm:spPr/>
    </dgm:pt>
    <dgm:pt modelId="{30091C25-0F57-4E57-B95E-47B5B9E89ECF}" type="pres">
      <dgm:prSet presAssocID="{A2BA53F8-D6F2-4ADF-998C-EF6EFAFDE370}" presName="childText" presStyleLbl="conFgAcc1" presStyleIdx="1" presStyleCnt="2">
        <dgm:presLayoutVars>
          <dgm:bulletEnabled val="1"/>
        </dgm:presLayoutVars>
      </dgm:prSet>
      <dgm:spPr/>
      <dgm:t>
        <a:bodyPr/>
        <a:lstStyle/>
        <a:p>
          <a:endParaRPr lang="es-PE"/>
        </a:p>
      </dgm:t>
    </dgm:pt>
  </dgm:ptLst>
  <dgm:cxnLst>
    <dgm:cxn modelId="{94935C60-9431-41E7-8AAA-51A9FE915B87}" type="presOf" srcId="{DE414F0C-3CAB-4905-ACC0-B27A0DA51997}" destId="{C9855184-E5D4-4F32-845A-D37275555C43}" srcOrd="0" destOrd="0" presId="urn:microsoft.com/office/officeart/2005/8/layout/list1"/>
    <dgm:cxn modelId="{32213855-AE49-49E7-B6E1-4AEA371BBB6D}" type="presOf" srcId="{FB389566-99B6-46BE-9205-D5E7E2E31646}" destId="{E2F4A773-0B7B-40D7-9524-B4080C6B1E8D}" srcOrd="0" destOrd="2" presId="urn:microsoft.com/office/officeart/2005/8/layout/list1"/>
    <dgm:cxn modelId="{CCFD7860-1726-4456-BAD8-1784CC196191}" type="presOf" srcId="{A2BA53F8-D6F2-4ADF-998C-EF6EFAFDE370}" destId="{D95F020D-AF39-45C9-ADAF-1765BFC64ED2}" srcOrd="1" destOrd="0" presId="urn:microsoft.com/office/officeart/2005/8/layout/list1"/>
    <dgm:cxn modelId="{4A32AAB9-8A91-4106-B9EE-D2326B66C49B}" srcId="{DE414F0C-3CAB-4905-ACC0-B27A0DA51997}" destId="{A2BA53F8-D6F2-4ADF-998C-EF6EFAFDE370}" srcOrd="1" destOrd="0" parTransId="{56EF3647-76A5-4D68-86C6-A0F7F16F700B}" sibTransId="{D1CCD259-990D-4332-A0E9-F09EF35B1026}"/>
    <dgm:cxn modelId="{32577A3C-1F60-46AA-80CF-B40E0A611C21}" type="presOf" srcId="{EFF9455F-6E41-4B7E-A93F-D5A27DFF29B3}" destId="{30091C25-0F57-4E57-B95E-47B5B9E89ECF}" srcOrd="0" destOrd="1" presId="urn:microsoft.com/office/officeart/2005/8/layout/list1"/>
    <dgm:cxn modelId="{B05CBF71-7D6C-4DCD-BCEF-B202FB95F2FA}" type="presOf" srcId="{6DE27C51-3142-4B2F-9ADA-CD246D29B42F}" destId="{E2F4A773-0B7B-40D7-9524-B4080C6B1E8D}" srcOrd="0" destOrd="1" presId="urn:microsoft.com/office/officeart/2005/8/layout/list1"/>
    <dgm:cxn modelId="{E4559C65-B3C6-428A-8B0E-6F9D85168623}" srcId="{A2BA53F8-D6F2-4ADF-998C-EF6EFAFDE370}" destId="{FF033C07-7A00-49A9-B885-ED49AE35D2DD}" srcOrd="0" destOrd="0" parTransId="{52CBC14B-ECF8-49FF-82A3-C764D80C9D98}" sibTransId="{21BE4867-0824-4D33-B0D8-1166586653D1}"/>
    <dgm:cxn modelId="{2BCCDBF9-D20E-459C-8DC5-F641E57DB65F}" type="presOf" srcId="{A2BA53F8-D6F2-4ADF-998C-EF6EFAFDE370}" destId="{2427D0AE-3C4F-49CD-940A-8413BB84D393}" srcOrd="0" destOrd="0" presId="urn:microsoft.com/office/officeart/2005/8/layout/list1"/>
    <dgm:cxn modelId="{CBE6E8F8-2697-454B-8E57-9B20BAE1D4FE}" type="presOf" srcId="{EF68BAE5-98AC-4E4E-A9F8-99199706AFAF}" destId="{E2F4A773-0B7B-40D7-9524-B4080C6B1E8D}" srcOrd="0" destOrd="0" presId="urn:microsoft.com/office/officeart/2005/8/layout/list1"/>
    <dgm:cxn modelId="{FE243D3C-0F47-4D60-BC71-6E9F36D291B1}" srcId="{75AA9EDE-0F23-49D8-A01F-DBF59B985E59}" destId="{FB389566-99B6-46BE-9205-D5E7E2E31646}" srcOrd="2" destOrd="0" parTransId="{622494A6-D919-4545-8529-D3A82BFDD77B}" sibTransId="{06083F51-AB86-449E-872D-57FAD7262142}"/>
    <dgm:cxn modelId="{72E9B5F2-5C17-487F-A2FA-B08F0839F691}" type="presOf" srcId="{75AA9EDE-0F23-49D8-A01F-DBF59B985E59}" destId="{FE2A3D20-3391-4ECD-96DE-2F2AAE6FA23F}" srcOrd="0" destOrd="0" presId="urn:microsoft.com/office/officeart/2005/8/layout/list1"/>
    <dgm:cxn modelId="{55DAFC2C-B401-4035-9F98-36C5DED20B86}" srcId="{75AA9EDE-0F23-49D8-A01F-DBF59B985E59}" destId="{6DE27C51-3142-4B2F-9ADA-CD246D29B42F}" srcOrd="1" destOrd="0" parTransId="{E4D2EA89-ECAE-4B42-887B-43D6B858144E}" sibTransId="{FC899EDD-F778-4C5A-B4A0-8E40F50D7F88}"/>
    <dgm:cxn modelId="{791B9F34-9606-4477-80CE-47C0BC937602}" type="presOf" srcId="{FF033C07-7A00-49A9-B885-ED49AE35D2DD}" destId="{30091C25-0F57-4E57-B95E-47B5B9E89ECF}" srcOrd="0" destOrd="0" presId="urn:microsoft.com/office/officeart/2005/8/layout/list1"/>
    <dgm:cxn modelId="{7DC01CC3-EA47-4CFB-8377-4C28D2AD8880}" srcId="{A2BA53F8-D6F2-4ADF-998C-EF6EFAFDE370}" destId="{EFF9455F-6E41-4B7E-A93F-D5A27DFF29B3}" srcOrd="1" destOrd="0" parTransId="{3261E2B9-0CD2-40F9-8465-0F96B084A0CA}" sibTransId="{AA6705F5-B57C-4B4C-B81F-1C82D58FAAA0}"/>
    <dgm:cxn modelId="{07815937-882C-4C80-90D3-F8404DF45A37}" type="presOf" srcId="{75AA9EDE-0F23-49D8-A01F-DBF59B985E59}" destId="{445FC578-EDA9-4FAE-9622-49677205F0F8}" srcOrd="1" destOrd="0" presId="urn:microsoft.com/office/officeart/2005/8/layout/list1"/>
    <dgm:cxn modelId="{F623B67D-1400-4D96-A7E3-7FA586791833}" srcId="{75AA9EDE-0F23-49D8-A01F-DBF59B985E59}" destId="{EF68BAE5-98AC-4E4E-A9F8-99199706AFAF}" srcOrd="0" destOrd="0" parTransId="{B4C2F763-FF1A-47D6-9F34-5A7CC32028BD}" sibTransId="{2C60FDB0-D3AA-41D3-97CC-A653AF5C0AA6}"/>
    <dgm:cxn modelId="{312CC9BB-BC82-44BB-B001-8F61726C53FB}" srcId="{DE414F0C-3CAB-4905-ACC0-B27A0DA51997}" destId="{75AA9EDE-0F23-49D8-A01F-DBF59B985E59}" srcOrd="0" destOrd="0" parTransId="{7F66C284-1BD1-4643-8AC7-49098887D1DD}" sibTransId="{41216B96-F100-47C8-8CC3-FB233FD9CE7A}"/>
    <dgm:cxn modelId="{42E0531A-9EC5-4B88-AE83-781A7C9CC5A9}" type="presParOf" srcId="{C9855184-E5D4-4F32-845A-D37275555C43}" destId="{46D7D532-0796-4293-ABA6-5BEA82ECE7FF}" srcOrd="0" destOrd="0" presId="urn:microsoft.com/office/officeart/2005/8/layout/list1"/>
    <dgm:cxn modelId="{DB916A9F-0CE6-4401-9A1C-AE4AB91E5F2D}" type="presParOf" srcId="{46D7D532-0796-4293-ABA6-5BEA82ECE7FF}" destId="{FE2A3D20-3391-4ECD-96DE-2F2AAE6FA23F}" srcOrd="0" destOrd="0" presId="urn:microsoft.com/office/officeart/2005/8/layout/list1"/>
    <dgm:cxn modelId="{1FC1426D-24FB-488F-A18D-C8B0526603FF}" type="presParOf" srcId="{46D7D532-0796-4293-ABA6-5BEA82ECE7FF}" destId="{445FC578-EDA9-4FAE-9622-49677205F0F8}" srcOrd="1" destOrd="0" presId="urn:microsoft.com/office/officeart/2005/8/layout/list1"/>
    <dgm:cxn modelId="{12D2665C-2C43-4CF8-9AE7-21B7108A1B8A}" type="presParOf" srcId="{C9855184-E5D4-4F32-845A-D37275555C43}" destId="{12904C72-E7B7-4B1E-A864-75F678E2C1EA}" srcOrd="1" destOrd="0" presId="urn:microsoft.com/office/officeart/2005/8/layout/list1"/>
    <dgm:cxn modelId="{7F481681-D7A3-488D-9F0C-BA1A89C5DCDE}" type="presParOf" srcId="{C9855184-E5D4-4F32-845A-D37275555C43}" destId="{E2F4A773-0B7B-40D7-9524-B4080C6B1E8D}" srcOrd="2" destOrd="0" presId="urn:microsoft.com/office/officeart/2005/8/layout/list1"/>
    <dgm:cxn modelId="{A587671C-84EB-4612-93A9-36828B9818AB}" type="presParOf" srcId="{C9855184-E5D4-4F32-845A-D37275555C43}" destId="{CC058FF0-F529-49BB-A79E-48AFC4555894}" srcOrd="3" destOrd="0" presId="urn:microsoft.com/office/officeart/2005/8/layout/list1"/>
    <dgm:cxn modelId="{5FB8708B-1BF5-45BD-A0B8-90E825DF7378}" type="presParOf" srcId="{C9855184-E5D4-4F32-845A-D37275555C43}" destId="{DAA58A86-4DF5-4C9D-94AB-BA048F57E2D9}" srcOrd="4" destOrd="0" presId="urn:microsoft.com/office/officeart/2005/8/layout/list1"/>
    <dgm:cxn modelId="{7E7B2AF5-5BA1-4952-AC7F-470C40BC0DBC}" type="presParOf" srcId="{DAA58A86-4DF5-4C9D-94AB-BA048F57E2D9}" destId="{2427D0AE-3C4F-49CD-940A-8413BB84D393}" srcOrd="0" destOrd="0" presId="urn:microsoft.com/office/officeart/2005/8/layout/list1"/>
    <dgm:cxn modelId="{82BCD89E-6A8A-43F8-923E-01AC97439C4B}" type="presParOf" srcId="{DAA58A86-4DF5-4C9D-94AB-BA048F57E2D9}" destId="{D95F020D-AF39-45C9-ADAF-1765BFC64ED2}" srcOrd="1" destOrd="0" presId="urn:microsoft.com/office/officeart/2005/8/layout/list1"/>
    <dgm:cxn modelId="{DE8D83C8-3432-4682-854A-DB24AAA9AF56}" type="presParOf" srcId="{C9855184-E5D4-4F32-845A-D37275555C43}" destId="{36EF8D49-A839-476F-B7A6-BBB574E1C76C}" srcOrd="5" destOrd="0" presId="urn:microsoft.com/office/officeart/2005/8/layout/list1"/>
    <dgm:cxn modelId="{727DCDD3-7204-4316-B470-7949DC2FFFC6}" type="presParOf" srcId="{C9855184-E5D4-4F32-845A-D37275555C43}" destId="{30091C25-0F57-4E57-B95E-47B5B9E89EC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414F0C-3CAB-4905-ACC0-B27A0DA51997}"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s-PE"/>
        </a:p>
      </dgm:t>
    </dgm:pt>
    <dgm:pt modelId="{75AA9EDE-0F23-49D8-A01F-DBF59B985E59}">
      <dgm:prSet phldrT="[Texto]"/>
      <dgm:spPr>
        <a:solidFill>
          <a:schemeClr val="tx1">
            <a:lumMod val="75000"/>
            <a:lumOff val="25000"/>
          </a:schemeClr>
        </a:solidFill>
      </dgm:spPr>
      <dgm:t>
        <a:bodyPr/>
        <a:lstStyle/>
        <a:p>
          <a:r>
            <a:rPr lang="es-PE" dirty="0" smtClean="0"/>
            <a:t>Públicas de </a:t>
          </a:r>
          <a:r>
            <a:rPr lang="es-PE" smtClean="0"/>
            <a:t>gestión </a:t>
          </a:r>
          <a:r>
            <a:rPr lang="es-PE" smtClean="0"/>
            <a:t>directa</a:t>
          </a:r>
          <a:endParaRPr lang="es-PE" dirty="0" smtClean="0"/>
        </a:p>
      </dgm:t>
    </dgm:pt>
    <dgm:pt modelId="{7F66C284-1BD1-4643-8AC7-49098887D1DD}" type="parTrans" cxnId="{312CC9BB-BC82-44BB-B001-8F61726C53FB}">
      <dgm:prSet/>
      <dgm:spPr/>
      <dgm:t>
        <a:bodyPr/>
        <a:lstStyle/>
        <a:p>
          <a:endParaRPr lang="es-PE"/>
        </a:p>
      </dgm:t>
    </dgm:pt>
    <dgm:pt modelId="{41216B96-F100-47C8-8CC3-FB233FD9CE7A}" type="sibTrans" cxnId="{312CC9BB-BC82-44BB-B001-8F61726C53FB}">
      <dgm:prSet/>
      <dgm:spPr/>
      <dgm:t>
        <a:bodyPr/>
        <a:lstStyle/>
        <a:p>
          <a:endParaRPr lang="es-PE"/>
        </a:p>
      </dgm:t>
    </dgm:pt>
    <dgm:pt modelId="{EF68BAE5-98AC-4E4E-A9F8-99199706AFAF}">
      <dgm:prSet phldrT="[Texto]"/>
      <dgm:spPr/>
      <dgm:t>
        <a:bodyPr/>
        <a:lstStyle/>
        <a:p>
          <a:r>
            <a:rPr lang="es-PE" dirty="0" smtClean="0"/>
            <a:t>Sector Educación</a:t>
          </a:r>
          <a:endParaRPr lang="es-PE" dirty="0"/>
        </a:p>
      </dgm:t>
    </dgm:pt>
    <dgm:pt modelId="{B4C2F763-FF1A-47D6-9F34-5A7CC32028BD}" type="parTrans" cxnId="{F623B67D-1400-4D96-A7E3-7FA586791833}">
      <dgm:prSet/>
      <dgm:spPr/>
      <dgm:t>
        <a:bodyPr/>
        <a:lstStyle/>
        <a:p>
          <a:endParaRPr lang="es-PE"/>
        </a:p>
      </dgm:t>
    </dgm:pt>
    <dgm:pt modelId="{2C60FDB0-D3AA-41D3-97CC-A653AF5C0AA6}" type="sibTrans" cxnId="{F623B67D-1400-4D96-A7E3-7FA586791833}">
      <dgm:prSet/>
      <dgm:spPr/>
      <dgm:t>
        <a:bodyPr/>
        <a:lstStyle/>
        <a:p>
          <a:endParaRPr lang="es-PE"/>
        </a:p>
      </dgm:t>
    </dgm:pt>
    <dgm:pt modelId="{9942C3C7-59EC-4F75-A6F0-F4CD081FE1B5}">
      <dgm:prSet phldrT="[Texto]"/>
      <dgm:spPr/>
      <dgm:t>
        <a:bodyPr/>
        <a:lstStyle/>
        <a:p>
          <a:r>
            <a:rPr lang="es-PE" dirty="0" smtClean="0"/>
            <a:t>Municipalidad</a:t>
          </a:r>
          <a:endParaRPr lang="es-PE" dirty="0"/>
        </a:p>
      </dgm:t>
    </dgm:pt>
    <dgm:pt modelId="{86D232A1-BAC2-4FF8-B631-0CC331856DCC}" type="parTrans" cxnId="{F98ECBBD-F70D-4FFA-ABD5-F170439AD8A4}">
      <dgm:prSet/>
      <dgm:spPr/>
      <dgm:t>
        <a:bodyPr/>
        <a:lstStyle/>
        <a:p>
          <a:endParaRPr lang="es-PE"/>
        </a:p>
      </dgm:t>
    </dgm:pt>
    <dgm:pt modelId="{488A0228-7E4C-45D5-B1D3-FA59166AF2EC}" type="sibTrans" cxnId="{F98ECBBD-F70D-4FFA-ABD5-F170439AD8A4}">
      <dgm:prSet/>
      <dgm:spPr/>
      <dgm:t>
        <a:bodyPr/>
        <a:lstStyle/>
        <a:p>
          <a:endParaRPr lang="es-PE"/>
        </a:p>
      </dgm:t>
    </dgm:pt>
    <dgm:pt modelId="{5B1DEB55-F11D-4D94-8C05-0A70492D66AB}">
      <dgm:prSet phldrT="[Texto]"/>
      <dgm:spPr/>
      <dgm:t>
        <a:bodyPr/>
        <a:lstStyle/>
        <a:p>
          <a:r>
            <a:rPr lang="es-PE" dirty="0" smtClean="0"/>
            <a:t>Otros sectores</a:t>
          </a:r>
          <a:endParaRPr lang="es-PE" dirty="0"/>
        </a:p>
      </dgm:t>
    </dgm:pt>
    <dgm:pt modelId="{E250248E-9A9A-4474-AB44-629F51FA48CA}" type="parTrans" cxnId="{2A7452B4-07EC-42C5-96C7-081E94B149A3}">
      <dgm:prSet/>
      <dgm:spPr/>
      <dgm:t>
        <a:bodyPr/>
        <a:lstStyle/>
        <a:p>
          <a:endParaRPr lang="es-PE"/>
        </a:p>
      </dgm:t>
    </dgm:pt>
    <dgm:pt modelId="{B6E76F00-5AB9-49D4-90D4-2E8729A53C05}" type="sibTrans" cxnId="{2A7452B4-07EC-42C5-96C7-081E94B149A3}">
      <dgm:prSet/>
      <dgm:spPr/>
      <dgm:t>
        <a:bodyPr/>
        <a:lstStyle/>
        <a:p>
          <a:endParaRPr lang="es-PE"/>
        </a:p>
      </dgm:t>
    </dgm:pt>
    <dgm:pt modelId="{57473C63-DC26-439A-85EA-58EA4D946439}">
      <dgm:prSet phldrT="[Texto]"/>
      <dgm:spPr/>
      <dgm:t>
        <a:bodyPr/>
        <a:lstStyle/>
        <a:p>
          <a:r>
            <a:rPr lang="es-PE" dirty="0" smtClean="0"/>
            <a:t>Públicas de gestión privada</a:t>
          </a:r>
          <a:endParaRPr lang="es-PE" dirty="0"/>
        </a:p>
      </dgm:t>
    </dgm:pt>
    <dgm:pt modelId="{EC8E0DD1-EE81-464A-A159-C57347F45F01}" type="parTrans" cxnId="{873631F9-2DA5-4D9B-BBE0-AAF4898D5E29}">
      <dgm:prSet/>
      <dgm:spPr/>
      <dgm:t>
        <a:bodyPr/>
        <a:lstStyle/>
        <a:p>
          <a:endParaRPr lang="es-PE"/>
        </a:p>
      </dgm:t>
    </dgm:pt>
    <dgm:pt modelId="{E58A36F6-5BE2-4212-9F77-E18307924273}" type="sibTrans" cxnId="{873631F9-2DA5-4D9B-BBE0-AAF4898D5E29}">
      <dgm:prSet/>
      <dgm:spPr/>
      <dgm:t>
        <a:bodyPr/>
        <a:lstStyle/>
        <a:p>
          <a:endParaRPr lang="es-PE"/>
        </a:p>
      </dgm:t>
    </dgm:pt>
    <dgm:pt modelId="{DEAB199A-51F6-48D5-9146-1D674F854D54}">
      <dgm:prSet phldrT="[Texto]"/>
      <dgm:spPr/>
      <dgm:t>
        <a:bodyPr/>
        <a:lstStyle/>
        <a:p>
          <a:r>
            <a:rPr lang="es-PE" dirty="0" smtClean="0"/>
            <a:t>En convenio</a:t>
          </a:r>
          <a:endParaRPr lang="es-PE" dirty="0"/>
        </a:p>
      </dgm:t>
    </dgm:pt>
    <dgm:pt modelId="{5A851F60-A5B0-4096-8722-4F5A0B6A4AB0}" type="parTrans" cxnId="{2B8F741E-A996-4E0F-A1B6-624C3BAD2AAE}">
      <dgm:prSet/>
      <dgm:spPr/>
      <dgm:t>
        <a:bodyPr/>
        <a:lstStyle/>
        <a:p>
          <a:endParaRPr lang="es-PE"/>
        </a:p>
      </dgm:t>
    </dgm:pt>
    <dgm:pt modelId="{471AC84F-32D4-4066-8684-D91946B6B6CA}" type="sibTrans" cxnId="{2B8F741E-A996-4E0F-A1B6-624C3BAD2AAE}">
      <dgm:prSet/>
      <dgm:spPr/>
      <dgm:t>
        <a:bodyPr/>
        <a:lstStyle/>
        <a:p>
          <a:endParaRPr lang="es-PE"/>
        </a:p>
      </dgm:t>
    </dgm:pt>
    <dgm:pt modelId="{6B451D1A-6BFB-49D0-AA4A-94FF33406158}">
      <dgm:prSet phldrT="[Texto]"/>
      <dgm:spPr/>
      <dgm:t>
        <a:bodyPr/>
        <a:lstStyle/>
        <a:p>
          <a:r>
            <a:rPr lang="es-PE" dirty="0" smtClean="0"/>
            <a:t>Privadas</a:t>
          </a:r>
          <a:endParaRPr lang="es-PE" dirty="0"/>
        </a:p>
      </dgm:t>
    </dgm:pt>
    <dgm:pt modelId="{ACCCC110-73DE-4651-BCB4-A23B34512CEC}" type="parTrans" cxnId="{8D304FFD-0540-49FA-9A57-B70DEED2E7EB}">
      <dgm:prSet/>
      <dgm:spPr/>
      <dgm:t>
        <a:bodyPr/>
        <a:lstStyle/>
        <a:p>
          <a:endParaRPr lang="es-PE"/>
        </a:p>
      </dgm:t>
    </dgm:pt>
    <dgm:pt modelId="{C0808203-675B-4FB0-8AE2-F335CCD33D5A}" type="sibTrans" cxnId="{8D304FFD-0540-49FA-9A57-B70DEED2E7EB}">
      <dgm:prSet/>
      <dgm:spPr/>
      <dgm:t>
        <a:bodyPr/>
        <a:lstStyle/>
        <a:p>
          <a:endParaRPr lang="es-PE"/>
        </a:p>
      </dgm:t>
    </dgm:pt>
    <dgm:pt modelId="{1C0C194E-1388-4E3D-86F9-16B7E8136B43}">
      <dgm:prSet phldrT="[Texto]"/>
      <dgm:spPr/>
      <dgm:t>
        <a:bodyPr/>
        <a:lstStyle/>
        <a:p>
          <a:r>
            <a:rPr lang="es-PE" dirty="0" smtClean="0"/>
            <a:t>Empresas, Asociaciones religiosas, COMUNIDAD, entre otros</a:t>
          </a:r>
          <a:endParaRPr lang="es-PE" dirty="0"/>
        </a:p>
      </dgm:t>
    </dgm:pt>
    <dgm:pt modelId="{92BB4A8B-D8F7-4092-AA1B-5199C826ADA7}" type="parTrans" cxnId="{9B949B37-D928-4AD6-BF60-494040FE05F1}">
      <dgm:prSet/>
      <dgm:spPr/>
      <dgm:t>
        <a:bodyPr/>
        <a:lstStyle/>
        <a:p>
          <a:endParaRPr lang="es-PE"/>
        </a:p>
      </dgm:t>
    </dgm:pt>
    <dgm:pt modelId="{A1CDD7B9-E87F-47BE-9A3E-714349FC32C2}" type="sibTrans" cxnId="{9B949B37-D928-4AD6-BF60-494040FE05F1}">
      <dgm:prSet/>
      <dgm:spPr/>
      <dgm:t>
        <a:bodyPr/>
        <a:lstStyle/>
        <a:p>
          <a:endParaRPr lang="es-PE"/>
        </a:p>
      </dgm:t>
    </dgm:pt>
    <dgm:pt modelId="{C9855184-E5D4-4F32-845A-D37275555C43}" type="pres">
      <dgm:prSet presAssocID="{DE414F0C-3CAB-4905-ACC0-B27A0DA51997}" presName="linear" presStyleCnt="0">
        <dgm:presLayoutVars>
          <dgm:dir/>
          <dgm:animLvl val="lvl"/>
          <dgm:resizeHandles val="exact"/>
        </dgm:presLayoutVars>
      </dgm:prSet>
      <dgm:spPr/>
      <dgm:t>
        <a:bodyPr/>
        <a:lstStyle/>
        <a:p>
          <a:endParaRPr lang="es-PE"/>
        </a:p>
      </dgm:t>
    </dgm:pt>
    <dgm:pt modelId="{46D7D532-0796-4293-ABA6-5BEA82ECE7FF}" type="pres">
      <dgm:prSet presAssocID="{75AA9EDE-0F23-49D8-A01F-DBF59B985E59}" presName="parentLin" presStyleCnt="0"/>
      <dgm:spPr/>
    </dgm:pt>
    <dgm:pt modelId="{FE2A3D20-3391-4ECD-96DE-2F2AAE6FA23F}" type="pres">
      <dgm:prSet presAssocID="{75AA9EDE-0F23-49D8-A01F-DBF59B985E59}" presName="parentLeftMargin" presStyleLbl="node1" presStyleIdx="0" presStyleCnt="3"/>
      <dgm:spPr/>
      <dgm:t>
        <a:bodyPr/>
        <a:lstStyle/>
        <a:p>
          <a:endParaRPr lang="es-PE"/>
        </a:p>
      </dgm:t>
    </dgm:pt>
    <dgm:pt modelId="{445FC578-EDA9-4FAE-9622-49677205F0F8}" type="pres">
      <dgm:prSet presAssocID="{75AA9EDE-0F23-49D8-A01F-DBF59B985E59}" presName="parentText" presStyleLbl="node1" presStyleIdx="0" presStyleCnt="3">
        <dgm:presLayoutVars>
          <dgm:chMax val="0"/>
          <dgm:bulletEnabled val="1"/>
        </dgm:presLayoutVars>
      </dgm:prSet>
      <dgm:spPr/>
      <dgm:t>
        <a:bodyPr/>
        <a:lstStyle/>
        <a:p>
          <a:endParaRPr lang="es-PE"/>
        </a:p>
      </dgm:t>
    </dgm:pt>
    <dgm:pt modelId="{12904C72-E7B7-4B1E-A864-75F678E2C1EA}" type="pres">
      <dgm:prSet presAssocID="{75AA9EDE-0F23-49D8-A01F-DBF59B985E59}" presName="negativeSpace" presStyleCnt="0"/>
      <dgm:spPr/>
    </dgm:pt>
    <dgm:pt modelId="{E2F4A773-0B7B-40D7-9524-B4080C6B1E8D}" type="pres">
      <dgm:prSet presAssocID="{75AA9EDE-0F23-49D8-A01F-DBF59B985E59}" presName="childText" presStyleLbl="conFgAcc1" presStyleIdx="0" presStyleCnt="3">
        <dgm:presLayoutVars>
          <dgm:bulletEnabled val="1"/>
        </dgm:presLayoutVars>
      </dgm:prSet>
      <dgm:spPr/>
      <dgm:t>
        <a:bodyPr/>
        <a:lstStyle/>
        <a:p>
          <a:endParaRPr lang="es-PE"/>
        </a:p>
      </dgm:t>
    </dgm:pt>
    <dgm:pt modelId="{CC058FF0-F529-49BB-A79E-48AFC4555894}" type="pres">
      <dgm:prSet presAssocID="{41216B96-F100-47C8-8CC3-FB233FD9CE7A}" presName="spaceBetweenRectangles" presStyleCnt="0"/>
      <dgm:spPr/>
    </dgm:pt>
    <dgm:pt modelId="{AA8B2402-4CE8-489F-99EE-52BA59EE64DC}" type="pres">
      <dgm:prSet presAssocID="{57473C63-DC26-439A-85EA-58EA4D946439}" presName="parentLin" presStyleCnt="0"/>
      <dgm:spPr/>
    </dgm:pt>
    <dgm:pt modelId="{EAD33C47-3AC6-49F2-8A21-53C4B1CE8A38}" type="pres">
      <dgm:prSet presAssocID="{57473C63-DC26-439A-85EA-58EA4D946439}" presName="parentLeftMargin" presStyleLbl="node1" presStyleIdx="0" presStyleCnt="3"/>
      <dgm:spPr/>
      <dgm:t>
        <a:bodyPr/>
        <a:lstStyle/>
        <a:p>
          <a:endParaRPr lang="es-PE"/>
        </a:p>
      </dgm:t>
    </dgm:pt>
    <dgm:pt modelId="{0664734E-ECCA-48BD-97B2-80486446C32E}" type="pres">
      <dgm:prSet presAssocID="{57473C63-DC26-439A-85EA-58EA4D946439}" presName="parentText" presStyleLbl="node1" presStyleIdx="1" presStyleCnt="3">
        <dgm:presLayoutVars>
          <dgm:chMax val="0"/>
          <dgm:bulletEnabled val="1"/>
        </dgm:presLayoutVars>
      </dgm:prSet>
      <dgm:spPr/>
      <dgm:t>
        <a:bodyPr/>
        <a:lstStyle/>
        <a:p>
          <a:endParaRPr lang="es-PE"/>
        </a:p>
      </dgm:t>
    </dgm:pt>
    <dgm:pt modelId="{36E72681-CF94-4627-B439-3B319705D410}" type="pres">
      <dgm:prSet presAssocID="{57473C63-DC26-439A-85EA-58EA4D946439}" presName="negativeSpace" presStyleCnt="0"/>
      <dgm:spPr/>
    </dgm:pt>
    <dgm:pt modelId="{DC556891-336F-4AA8-A1A0-483DE5641D61}" type="pres">
      <dgm:prSet presAssocID="{57473C63-DC26-439A-85EA-58EA4D946439}" presName="childText" presStyleLbl="conFgAcc1" presStyleIdx="1" presStyleCnt="3">
        <dgm:presLayoutVars>
          <dgm:bulletEnabled val="1"/>
        </dgm:presLayoutVars>
      </dgm:prSet>
      <dgm:spPr/>
      <dgm:t>
        <a:bodyPr/>
        <a:lstStyle/>
        <a:p>
          <a:endParaRPr lang="es-PE"/>
        </a:p>
      </dgm:t>
    </dgm:pt>
    <dgm:pt modelId="{77BFFED7-67EA-425D-A724-ED396BF06394}" type="pres">
      <dgm:prSet presAssocID="{E58A36F6-5BE2-4212-9F77-E18307924273}" presName="spaceBetweenRectangles" presStyleCnt="0"/>
      <dgm:spPr/>
    </dgm:pt>
    <dgm:pt modelId="{A87DBBE3-5DBF-4C72-BD08-C038A1110B0A}" type="pres">
      <dgm:prSet presAssocID="{6B451D1A-6BFB-49D0-AA4A-94FF33406158}" presName="parentLin" presStyleCnt="0"/>
      <dgm:spPr/>
    </dgm:pt>
    <dgm:pt modelId="{98876C90-2E1F-4F5C-B762-2A260FC0924B}" type="pres">
      <dgm:prSet presAssocID="{6B451D1A-6BFB-49D0-AA4A-94FF33406158}" presName="parentLeftMargin" presStyleLbl="node1" presStyleIdx="1" presStyleCnt="3"/>
      <dgm:spPr/>
      <dgm:t>
        <a:bodyPr/>
        <a:lstStyle/>
        <a:p>
          <a:endParaRPr lang="es-PE"/>
        </a:p>
      </dgm:t>
    </dgm:pt>
    <dgm:pt modelId="{0E236540-CA87-458B-B5B1-87178D3953F4}" type="pres">
      <dgm:prSet presAssocID="{6B451D1A-6BFB-49D0-AA4A-94FF33406158}" presName="parentText" presStyleLbl="node1" presStyleIdx="2" presStyleCnt="3">
        <dgm:presLayoutVars>
          <dgm:chMax val="0"/>
          <dgm:bulletEnabled val="1"/>
        </dgm:presLayoutVars>
      </dgm:prSet>
      <dgm:spPr/>
      <dgm:t>
        <a:bodyPr/>
        <a:lstStyle/>
        <a:p>
          <a:endParaRPr lang="es-PE"/>
        </a:p>
      </dgm:t>
    </dgm:pt>
    <dgm:pt modelId="{4457B327-99ED-4002-9C38-CE15B08168EE}" type="pres">
      <dgm:prSet presAssocID="{6B451D1A-6BFB-49D0-AA4A-94FF33406158}" presName="negativeSpace" presStyleCnt="0"/>
      <dgm:spPr/>
    </dgm:pt>
    <dgm:pt modelId="{95B36AED-FD5E-4407-B9F4-0D745D9E0073}" type="pres">
      <dgm:prSet presAssocID="{6B451D1A-6BFB-49D0-AA4A-94FF33406158}" presName="childText" presStyleLbl="conFgAcc1" presStyleIdx="2" presStyleCnt="3">
        <dgm:presLayoutVars>
          <dgm:bulletEnabled val="1"/>
        </dgm:presLayoutVars>
      </dgm:prSet>
      <dgm:spPr/>
      <dgm:t>
        <a:bodyPr/>
        <a:lstStyle/>
        <a:p>
          <a:endParaRPr lang="es-PE"/>
        </a:p>
      </dgm:t>
    </dgm:pt>
  </dgm:ptLst>
  <dgm:cxnLst>
    <dgm:cxn modelId="{9B949B37-D928-4AD6-BF60-494040FE05F1}" srcId="{6B451D1A-6BFB-49D0-AA4A-94FF33406158}" destId="{1C0C194E-1388-4E3D-86F9-16B7E8136B43}" srcOrd="0" destOrd="0" parTransId="{92BB4A8B-D8F7-4092-AA1B-5199C826ADA7}" sibTransId="{A1CDD7B9-E87F-47BE-9A3E-714349FC32C2}"/>
    <dgm:cxn modelId="{E897311C-C730-48EA-BDA3-0A4BFA7F1AB8}" type="presOf" srcId="{75AA9EDE-0F23-49D8-A01F-DBF59B985E59}" destId="{445FC578-EDA9-4FAE-9622-49677205F0F8}" srcOrd="1" destOrd="0" presId="urn:microsoft.com/office/officeart/2005/8/layout/list1"/>
    <dgm:cxn modelId="{E7B33BBA-A214-4A7D-B5D9-EF4352DA41DC}" type="presOf" srcId="{57473C63-DC26-439A-85EA-58EA4D946439}" destId="{EAD33C47-3AC6-49F2-8A21-53C4B1CE8A38}" srcOrd="0" destOrd="0" presId="urn:microsoft.com/office/officeart/2005/8/layout/list1"/>
    <dgm:cxn modelId="{2A7452B4-07EC-42C5-96C7-081E94B149A3}" srcId="{75AA9EDE-0F23-49D8-A01F-DBF59B985E59}" destId="{5B1DEB55-F11D-4D94-8C05-0A70492D66AB}" srcOrd="2" destOrd="0" parTransId="{E250248E-9A9A-4474-AB44-629F51FA48CA}" sibTransId="{B6E76F00-5AB9-49D4-90D4-2E8729A53C05}"/>
    <dgm:cxn modelId="{873631F9-2DA5-4D9B-BBE0-AAF4898D5E29}" srcId="{DE414F0C-3CAB-4905-ACC0-B27A0DA51997}" destId="{57473C63-DC26-439A-85EA-58EA4D946439}" srcOrd="1" destOrd="0" parTransId="{EC8E0DD1-EE81-464A-A159-C57347F45F01}" sibTransId="{E58A36F6-5BE2-4212-9F77-E18307924273}"/>
    <dgm:cxn modelId="{8D304FFD-0540-49FA-9A57-B70DEED2E7EB}" srcId="{DE414F0C-3CAB-4905-ACC0-B27A0DA51997}" destId="{6B451D1A-6BFB-49D0-AA4A-94FF33406158}" srcOrd="2" destOrd="0" parTransId="{ACCCC110-73DE-4651-BCB4-A23B34512CEC}" sibTransId="{C0808203-675B-4FB0-8AE2-F335CCD33D5A}"/>
    <dgm:cxn modelId="{0AD3961F-62B8-4704-A07C-EE8B92F970F8}" type="presOf" srcId="{5B1DEB55-F11D-4D94-8C05-0A70492D66AB}" destId="{E2F4A773-0B7B-40D7-9524-B4080C6B1E8D}" srcOrd="0" destOrd="2" presId="urn:microsoft.com/office/officeart/2005/8/layout/list1"/>
    <dgm:cxn modelId="{EBBEBC8E-F2DD-40DE-80EE-3635D8614288}" type="presOf" srcId="{6B451D1A-6BFB-49D0-AA4A-94FF33406158}" destId="{98876C90-2E1F-4F5C-B762-2A260FC0924B}" srcOrd="0" destOrd="0" presId="urn:microsoft.com/office/officeart/2005/8/layout/list1"/>
    <dgm:cxn modelId="{371550EE-F991-42AE-975D-3F9D082BA980}" type="presOf" srcId="{9942C3C7-59EC-4F75-A6F0-F4CD081FE1B5}" destId="{E2F4A773-0B7B-40D7-9524-B4080C6B1E8D}" srcOrd="0" destOrd="1" presId="urn:microsoft.com/office/officeart/2005/8/layout/list1"/>
    <dgm:cxn modelId="{EBD4C41D-3728-42BC-A0B1-5AD126EC2CD1}" type="presOf" srcId="{DEAB199A-51F6-48D5-9146-1D674F854D54}" destId="{DC556891-336F-4AA8-A1A0-483DE5641D61}" srcOrd="0" destOrd="0" presId="urn:microsoft.com/office/officeart/2005/8/layout/list1"/>
    <dgm:cxn modelId="{E5BA144F-994C-4E71-92EA-90C9792BBDF4}" type="presOf" srcId="{6B451D1A-6BFB-49D0-AA4A-94FF33406158}" destId="{0E236540-CA87-458B-B5B1-87178D3953F4}" srcOrd="1" destOrd="0" presId="urn:microsoft.com/office/officeart/2005/8/layout/list1"/>
    <dgm:cxn modelId="{2B8F741E-A996-4E0F-A1B6-624C3BAD2AAE}" srcId="{57473C63-DC26-439A-85EA-58EA4D946439}" destId="{DEAB199A-51F6-48D5-9146-1D674F854D54}" srcOrd="0" destOrd="0" parTransId="{5A851F60-A5B0-4096-8722-4F5A0B6A4AB0}" sibTransId="{471AC84F-32D4-4066-8684-D91946B6B6CA}"/>
    <dgm:cxn modelId="{5249E4F4-F21B-4B0B-99C9-EF71F1C7A40D}" type="presOf" srcId="{75AA9EDE-0F23-49D8-A01F-DBF59B985E59}" destId="{FE2A3D20-3391-4ECD-96DE-2F2AAE6FA23F}" srcOrd="0" destOrd="0" presId="urn:microsoft.com/office/officeart/2005/8/layout/list1"/>
    <dgm:cxn modelId="{4AF0E0C2-01D3-4161-A437-5DD71FA1B7DA}" type="presOf" srcId="{DE414F0C-3CAB-4905-ACC0-B27A0DA51997}" destId="{C9855184-E5D4-4F32-845A-D37275555C43}" srcOrd="0" destOrd="0" presId="urn:microsoft.com/office/officeart/2005/8/layout/list1"/>
    <dgm:cxn modelId="{7F844331-B682-45EF-9B7B-D74AE6FBFE88}" type="presOf" srcId="{EF68BAE5-98AC-4E4E-A9F8-99199706AFAF}" destId="{E2F4A773-0B7B-40D7-9524-B4080C6B1E8D}" srcOrd="0" destOrd="0" presId="urn:microsoft.com/office/officeart/2005/8/layout/list1"/>
    <dgm:cxn modelId="{087C472C-5930-4E57-8C74-2AC0C4BA58BF}" type="presOf" srcId="{1C0C194E-1388-4E3D-86F9-16B7E8136B43}" destId="{95B36AED-FD5E-4407-B9F4-0D745D9E0073}" srcOrd="0" destOrd="0" presId="urn:microsoft.com/office/officeart/2005/8/layout/list1"/>
    <dgm:cxn modelId="{F98ECBBD-F70D-4FFA-ABD5-F170439AD8A4}" srcId="{75AA9EDE-0F23-49D8-A01F-DBF59B985E59}" destId="{9942C3C7-59EC-4F75-A6F0-F4CD081FE1B5}" srcOrd="1" destOrd="0" parTransId="{86D232A1-BAC2-4FF8-B631-0CC331856DCC}" sibTransId="{488A0228-7E4C-45D5-B1D3-FA59166AF2EC}"/>
    <dgm:cxn modelId="{F623B67D-1400-4D96-A7E3-7FA586791833}" srcId="{75AA9EDE-0F23-49D8-A01F-DBF59B985E59}" destId="{EF68BAE5-98AC-4E4E-A9F8-99199706AFAF}" srcOrd="0" destOrd="0" parTransId="{B4C2F763-FF1A-47D6-9F34-5A7CC32028BD}" sibTransId="{2C60FDB0-D3AA-41D3-97CC-A653AF5C0AA6}"/>
    <dgm:cxn modelId="{312CC9BB-BC82-44BB-B001-8F61726C53FB}" srcId="{DE414F0C-3CAB-4905-ACC0-B27A0DA51997}" destId="{75AA9EDE-0F23-49D8-A01F-DBF59B985E59}" srcOrd="0" destOrd="0" parTransId="{7F66C284-1BD1-4643-8AC7-49098887D1DD}" sibTransId="{41216B96-F100-47C8-8CC3-FB233FD9CE7A}"/>
    <dgm:cxn modelId="{C7F5FD80-42C9-4E1C-AE6F-9354AF41DEBC}" type="presOf" srcId="{57473C63-DC26-439A-85EA-58EA4D946439}" destId="{0664734E-ECCA-48BD-97B2-80486446C32E}" srcOrd="1" destOrd="0" presId="urn:microsoft.com/office/officeart/2005/8/layout/list1"/>
    <dgm:cxn modelId="{1F592026-3B47-4F56-B1C1-6A46133F3EBD}" type="presParOf" srcId="{C9855184-E5D4-4F32-845A-D37275555C43}" destId="{46D7D532-0796-4293-ABA6-5BEA82ECE7FF}" srcOrd="0" destOrd="0" presId="urn:microsoft.com/office/officeart/2005/8/layout/list1"/>
    <dgm:cxn modelId="{412A763D-71F4-4F8D-A93E-74E49DA12F5C}" type="presParOf" srcId="{46D7D532-0796-4293-ABA6-5BEA82ECE7FF}" destId="{FE2A3D20-3391-4ECD-96DE-2F2AAE6FA23F}" srcOrd="0" destOrd="0" presId="urn:microsoft.com/office/officeart/2005/8/layout/list1"/>
    <dgm:cxn modelId="{336014EA-524A-4482-9390-5081C289383F}" type="presParOf" srcId="{46D7D532-0796-4293-ABA6-5BEA82ECE7FF}" destId="{445FC578-EDA9-4FAE-9622-49677205F0F8}" srcOrd="1" destOrd="0" presId="urn:microsoft.com/office/officeart/2005/8/layout/list1"/>
    <dgm:cxn modelId="{23F36548-3194-4531-810E-0E1146F62B7C}" type="presParOf" srcId="{C9855184-E5D4-4F32-845A-D37275555C43}" destId="{12904C72-E7B7-4B1E-A864-75F678E2C1EA}" srcOrd="1" destOrd="0" presId="urn:microsoft.com/office/officeart/2005/8/layout/list1"/>
    <dgm:cxn modelId="{CB518CE2-80B3-4E10-9DD7-F7C1F7B9CF9B}" type="presParOf" srcId="{C9855184-E5D4-4F32-845A-D37275555C43}" destId="{E2F4A773-0B7B-40D7-9524-B4080C6B1E8D}" srcOrd="2" destOrd="0" presId="urn:microsoft.com/office/officeart/2005/8/layout/list1"/>
    <dgm:cxn modelId="{AE9C982F-D9B6-4481-92B0-C6F5C56018BB}" type="presParOf" srcId="{C9855184-E5D4-4F32-845A-D37275555C43}" destId="{CC058FF0-F529-49BB-A79E-48AFC4555894}" srcOrd="3" destOrd="0" presId="urn:microsoft.com/office/officeart/2005/8/layout/list1"/>
    <dgm:cxn modelId="{BB0D86BE-0C01-441A-983B-C1FD027724F1}" type="presParOf" srcId="{C9855184-E5D4-4F32-845A-D37275555C43}" destId="{AA8B2402-4CE8-489F-99EE-52BA59EE64DC}" srcOrd="4" destOrd="0" presId="urn:microsoft.com/office/officeart/2005/8/layout/list1"/>
    <dgm:cxn modelId="{89DE6BC0-BB03-47F9-BA04-9DDE3379453D}" type="presParOf" srcId="{AA8B2402-4CE8-489F-99EE-52BA59EE64DC}" destId="{EAD33C47-3AC6-49F2-8A21-53C4B1CE8A38}" srcOrd="0" destOrd="0" presId="urn:microsoft.com/office/officeart/2005/8/layout/list1"/>
    <dgm:cxn modelId="{6135534D-EB86-4B00-B442-C9DF6300A278}" type="presParOf" srcId="{AA8B2402-4CE8-489F-99EE-52BA59EE64DC}" destId="{0664734E-ECCA-48BD-97B2-80486446C32E}" srcOrd="1" destOrd="0" presId="urn:microsoft.com/office/officeart/2005/8/layout/list1"/>
    <dgm:cxn modelId="{47B92F0A-63FE-4F2C-BA63-D992D8673F3D}" type="presParOf" srcId="{C9855184-E5D4-4F32-845A-D37275555C43}" destId="{36E72681-CF94-4627-B439-3B319705D410}" srcOrd="5" destOrd="0" presId="urn:microsoft.com/office/officeart/2005/8/layout/list1"/>
    <dgm:cxn modelId="{4D62C4B8-FBA8-4420-ACF4-66D6F0D1697E}" type="presParOf" srcId="{C9855184-E5D4-4F32-845A-D37275555C43}" destId="{DC556891-336F-4AA8-A1A0-483DE5641D61}" srcOrd="6" destOrd="0" presId="urn:microsoft.com/office/officeart/2005/8/layout/list1"/>
    <dgm:cxn modelId="{2A1E9DF1-2989-4956-9E68-115854BD62F2}" type="presParOf" srcId="{C9855184-E5D4-4F32-845A-D37275555C43}" destId="{77BFFED7-67EA-425D-A724-ED396BF06394}" srcOrd="7" destOrd="0" presId="urn:microsoft.com/office/officeart/2005/8/layout/list1"/>
    <dgm:cxn modelId="{B5529EFD-CC5D-4657-B9EE-A09F889A48F6}" type="presParOf" srcId="{C9855184-E5D4-4F32-845A-D37275555C43}" destId="{A87DBBE3-5DBF-4C72-BD08-C038A1110B0A}" srcOrd="8" destOrd="0" presId="urn:microsoft.com/office/officeart/2005/8/layout/list1"/>
    <dgm:cxn modelId="{9E8BFF57-701B-4276-8175-EE5F9CE961D1}" type="presParOf" srcId="{A87DBBE3-5DBF-4C72-BD08-C038A1110B0A}" destId="{98876C90-2E1F-4F5C-B762-2A260FC0924B}" srcOrd="0" destOrd="0" presId="urn:microsoft.com/office/officeart/2005/8/layout/list1"/>
    <dgm:cxn modelId="{ABDA77C0-20A9-4E49-BCD6-EF6E3F87E647}" type="presParOf" srcId="{A87DBBE3-5DBF-4C72-BD08-C038A1110B0A}" destId="{0E236540-CA87-458B-B5B1-87178D3953F4}" srcOrd="1" destOrd="0" presId="urn:microsoft.com/office/officeart/2005/8/layout/list1"/>
    <dgm:cxn modelId="{E2DEF5B4-108F-46C5-A398-825A0B3F400B}" type="presParOf" srcId="{C9855184-E5D4-4F32-845A-D37275555C43}" destId="{4457B327-99ED-4002-9C38-CE15B08168EE}" srcOrd="9" destOrd="0" presId="urn:microsoft.com/office/officeart/2005/8/layout/list1"/>
    <dgm:cxn modelId="{C8C14378-8577-48F0-994A-4758C17B0876}" type="presParOf" srcId="{C9855184-E5D4-4F32-845A-D37275555C43}" destId="{95B36AED-FD5E-4407-B9F4-0D745D9E007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414F0C-3CAB-4905-ACC0-B27A0DA51997}"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s-PE"/>
        </a:p>
      </dgm:t>
    </dgm:pt>
    <dgm:pt modelId="{75AA9EDE-0F23-49D8-A01F-DBF59B985E59}">
      <dgm:prSet phldrT="[Texto]"/>
      <dgm:spPr>
        <a:solidFill>
          <a:schemeClr val="tx1">
            <a:lumMod val="75000"/>
            <a:lumOff val="25000"/>
          </a:schemeClr>
        </a:solidFill>
      </dgm:spPr>
      <dgm:t>
        <a:bodyPr/>
        <a:lstStyle/>
        <a:p>
          <a:r>
            <a:rPr lang="es-PE" dirty="0" smtClean="0"/>
            <a:t>Creación</a:t>
          </a:r>
        </a:p>
      </dgm:t>
    </dgm:pt>
    <dgm:pt modelId="{7F66C284-1BD1-4643-8AC7-49098887D1DD}" type="parTrans" cxnId="{312CC9BB-BC82-44BB-B001-8F61726C53FB}">
      <dgm:prSet/>
      <dgm:spPr/>
      <dgm:t>
        <a:bodyPr/>
        <a:lstStyle/>
        <a:p>
          <a:endParaRPr lang="es-PE"/>
        </a:p>
      </dgm:t>
    </dgm:pt>
    <dgm:pt modelId="{41216B96-F100-47C8-8CC3-FB233FD9CE7A}" type="sibTrans" cxnId="{312CC9BB-BC82-44BB-B001-8F61726C53FB}">
      <dgm:prSet/>
      <dgm:spPr/>
      <dgm:t>
        <a:bodyPr/>
        <a:lstStyle/>
        <a:p>
          <a:endParaRPr lang="es-PE"/>
        </a:p>
      </dgm:t>
    </dgm:pt>
    <dgm:pt modelId="{57473C63-DC26-439A-85EA-58EA4D946439}">
      <dgm:prSet phldrT="[Texto]"/>
      <dgm:spPr/>
      <dgm:t>
        <a:bodyPr/>
        <a:lstStyle/>
        <a:p>
          <a:r>
            <a:rPr lang="es-PE" dirty="0" smtClean="0"/>
            <a:t>Renovación</a:t>
          </a:r>
          <a:endParaRPr lang="es-PE" dirty="0"/>
        </a:p>
      </dgm:t>
    </dgm:pt>
    <dgm:pt modelId="{EC8E0DD1-EE81-464A-A159-C57347F45F01}" type="parTrans" cxnId="{873631F9-2DA5-4D9B-BBE0-AAF4898D5E29}">
      <dgm:prSet/>
      <dgm:spPr/>
      <dgm:t>
        <a:bodyPr/>
        <a:lstStyle/>
        <a:p>
          <a:endParaRPr lang="es-PE"/>
        </a:p>
      </dgm:t>
    </dgm:pt>
    <dgm:pt modelId="{E58A36F6-5BE2-4212-9F77-E18307924273}" type="sibTrans" cxnId="{873631F9-2DA5-4D9B-BBE0-AAF4898D5E29}">
      <dgm:prSet/>
      <dgm:spPr/>
      <dgm:t>
        <a:bodyPr/>
        <a:lstStyle/>
        <a:p>
          <a:endParaRPr lang="es-PE"/>
        </a:p>
      </dgm:t>
    </dgm:pt>
    <dgm:pt modelId="{6B451D1A-6BFB-49D0-AA4A-94FF33406158}">
      <dgm:prSet phldrT="[Texto]"/>
      <dgm:spPr/>
      <dgm:t>
        <a:bodyPr/>
        <a:lstStyle/>
        <a:p>
          <a:r>
            <a:rPr lang="es-PE" dirty="0" smtClean="0"/>
            <a:t>Cierre</a:t>
          </a:r>
          <a:endParaRPr lang="es-PE" dirty="0"/>
        </a:p>
      </dgm:t>
    </dgm:pt>
    <dgm:pt modelId="{ACCCC110-73DE-4651-BCB4-A23B34512CEC}" type="parTrans" cxnId="{8D304FFD-0540-49FA-9A57-B70DEED2E7EB}">
      <dgm:prSet/>
      <dgm:spPr/>
      <dgm:t>
        <a:bodyPr/>
        <a:lstStyle/>
        <a:p>
          <a:endParaRPr lang="es-PE"/>
        </a:p>
      </dgm:t>
    </dgm:pt>
    <dgm:pt modelId="{C0808203-675B-4FB0-8AE2-F335CCD33D5A}" type="sibTrans" cxnId="{8D304FFD-0540-49FA-9A57-B70DEED2E7EB}">
      <dgm:prSet/>
      <dgm:spPr/>
      <dgm:t>
        <a:bodyPr/>
        <a:lstStyle/>
        <a:p>
          <a:endParaRPr lang="es-PE"/>
        </a:p>
      </dgm:t>
    </dgm:pt>
    <dgm:pt modelId="{C9855184-E5D4-4F32-845A-D37275555C43}" type="pres">
      <dgm:prSet presAssocID="{DE414F0C-3CAB-4905-ACC0-B27A0DA51997}" presName="linear" presStyleCnt="0">
        <dgm:presLayoutVars>
          <dgm:dir/>
          <dgm:animLvl val="lvl"/>
          <dgm:resizeHandles val="exact"/>
        </dgm:presLayoutVars>
      </dgm:prSet>
      <dgm:spPr/>
      <dgm:t>
        <a:bodyPr/>
        <a:lstStyle/>
        <a:p>
          <a:endParaRPr lang="es-PE"/>
        </a:p>
      </dgm:t>
    </dgm:pt>
    <dgm:pt modelId="{46D7D532-0796-4293-ABA6-5BEA82ECE7FF}" type="pres">
      <dgm:prSet presAssocID="{75AA9EDE-0F23-49D8-A01F-DBF59B985E59}" presName="parentLin" presStyleCnt="0"/>
      <dgm:spPr/>
    </dgm:pt>
    <dgm:pt modelId="{FE2A3D20-3391-4ECD-96DE-2F2AAE6FA23F}" type="pres">
      <dgm:prSet presAssocID="{75AA9EDE-0F23-49D8-A01F-DBF59B985E59}" presName="parentLeftMargin" presStyleLbl="node1" presStyleIdx="0" presStyleCnt="3"/>
      <dgm:spPr/>
      <dgm:t>
        <a:bodyPr/>
        <a:lstStyle/>
        <a:p>
          <a:endParaRPr lang="es-PE"/>
        </a:p>
      </dgm:t>
    </dgm:pt>
    <dgm:pt modelId="{445FC578-EDA9-4FAE-9622-49677205F0F8}" type="pres">
      <dgm:prSet presAssocID="{75AA9EDE-0F23-49D8-A01F-DBF59B985E59}" presName="parentText" presStyleLbl="node1" presStyleIdx="0" presStyleCnt="3">
        <dgm:presLayoutVars>
          <dgm:chMax val="0"/>
          <dgm:bulletEnabled val="1"/>
        </dgm:presLayoutVars>
      </dgm:prSet>
      <dgm:spPr/>
      <dgm:t>
        <a:bodyPr/>
        <a:lstStyle/>
        <a:p>
          <a:endParaRPr lang="es-PE"/>
        </a:p>
      </dgm:t>
    </dgm:pt>
    <dgm:pt modelId="{12904C72-E7B7-4B1E-A864-75F678E2C1EA}" type="pres">
      <dgm:prSet presAssocID="{75AA9EDE-0F23-49D8-A01F-DBF59B985E59}" presName="negativeSpace" presStyleCnt="0"/>
      <dgm:spPr/>
    </dgm:pt>
    <dgm:pt modelId="{E2F4A773-0B7B-40D7-9524-B4080C6B1E8D}" type="pres">
      <dgm:prSet presAssocID="{75AA9EDE-0F23-49D8-A01F-DBF59B985E59}" presName="childText" presStyleLbl="conFgAcc1" presStyleIdx="0" presStyleCnt="3">
        <dgm:presLayoutVars>
          <dgm:bulletEnabled val="1"/>
        </dgm:presLayoutVars>
      </dgm:prSet>
      <dgm:spPr/>
      <dgm:t>
        <a:bodyPr/>
        <a:lstStyle/>
        <a:p>
          <a:endParaRPr lang="es-PE"/>
        </a:p>
      </dgm:t>
    </dgm:pt>
    <dgm:pt modelId="{CC058FF0-F529-49BB-A79E-48AFC4555894}" type="pres">
      <dgm:prSet presAssocID="{41216B96-F100-47C8-8CC3-FB233FD9CE7A}" presName="spaceBetweenRectangles" presStyleCnt="0"/>
      <dgm:spPr/>
    </dgm:pt>
    <dgm:pt modelId="{AA8B2402-4CE8-489F-99EE-52BA59EE64DC}" type="pres">
      <dgm:prSet presAssocID="{57473C63-DC26-439A-85EA-58EA4D946439}" presName="parentLin" presStyleCnt="0"/>
      <dgm:spPr/>
    </dgm:pt>
    <dgm:pt modelId="{EAD33C47-3AC6-49F2-8A21-53C4B1CE8A38}" type="pres">
      <dgm:prSet presAssocID="{57473C63-DC26-439A-85EA-58EA4D946439}" presName="parentLeftMargin" presStyleLbl="node1" presStyleIdx="0" presStyleCnt="3"/>
      <dgm:spPr/>
      <dgm:t>
        <a:bodyPr/>
        <a:lstStyle/>
        <a:p>
          <a:endParaRPr lang="es-PE"/>
        </a:p>
      </dgm:t>
    </dgm:pt>
    <dgm:pt modelId="{0664734E-ECCA-48BD-97B2-80486446C32E}" type="pres">
      <dgm:prSet presAssocID="{57473C63-DC26-439A-85EA-58EA4D946439}" presName="parentText" presStyleLbl="node1" presStyleIdx="1" presStyleCnt="3">
        <dgm:presLayoutVars>
          <dgm:chMax val="0"/>
          <dgm:bulletEnabled val="1"/>
        </dgm:presLayoutVars>
      </dgm:prSet>
      <dgm:spPr/>
      <dgm:t>
        <a:bodyPr/>
        <a:lstStyle/>
        <a:p>
          <a:endParaRPr lang="es-PE"/>
        </a:p>
      </dgm:t>
    </dgm:pt>
    <dgm:pt modelId="{36E72681-CF94-4627-B439-3B319705D410}" type="pres">
      <dgm:prSet presAssocID="{57473C63-DC26-439A-85EA-58EA4D946439}" presName="negativeSpace" presStyleCnt="0"/>
      <dgm:spPr/>
    </dgm:pt>
    <dgm:pt modelId="{DC556891-336F-4AA8-A1A0-483DE5641D61}" type="pres">
      <dgm:prSet presAssocID="{57473C63-DC26-439A-85EA-58EA4D946439}" presName="childText" presStyleLbl="conFgAcc1" presStyleIdx="1" presStyleCnt="3">
        <dgm:presLayoutVars>
          <dgm:bulletEnabled val="1"/>
        </dgm:presLayoutVars>
      </dgm:prSet>
      <dgm:spPr/>
      <dgm:t>
        <a:bodyPr/>
        <a:lstStyle/>
        <a:p>
          <a:endParaRPr lang="es-PE"/>
        </a:p>
      </dgm:t>
    </dgm:pt>
    <dgm:pt modelId="{77BFFED7-67EA-425D-A724-ED396BF06394}" type="pres">
      <dgm:prSet presAssocID="{E58A36F6-5BE2-4212-9F77-E18307924273}" presName="spaceBetweenRectangles" presStyleCnt="0"/>
      <dgm:spPr/>
    </dgm:pt>
    <dgm:pt modelId="{A87DBBE3-5DBF-4C72-BD08-C038A1110B0A}" type="pres">
      <dgm:prSet presAssocID="{6B451D1A-6BFB-49D0-AA4A-94FF33406158}" presName="parentLin" presStyleCnt="0"/>
      <dgm:spPr/>
    </dgm:pt>
    <dgm:pt modelId="{98876C90-2E1F-4F5C-B762-2A260FC0924B}" type="pres">
      <dgm:prSet presAssocID="{6B451D1A-6BFB-49D0-AA4A-94FF33406158}" presName="parentLeftMargin" presStyleLbl="node1" presStyleIdx="1" presStyleCnt="3"/>
      <dgm:spPr/>
      <dgm:t>
        <a:bodyPr/>
        <a:lstStyle/>
        <a:p>
          <a:endParaRPr lang="es-PE"/>
        </a:p>
      </dgm:t>
    </dgm:pt>
    <dgm:pt modelId="{0E236540-CA87-458B-B5B1-87178D3953F4}" type="pres">
      <dgm:prSet presAssocID="{6B451D1A-6BFB-49D0-AA4A-94FF33406158}" presName="parentText" presStyleLbl="node1" presStyleIdx="2" presStyleCnt="3">
        <dgm:presLayoutVars>
          <dgm:chMax val="0"/>
          <dgm:bulletEnabled val="1"/>
        </dgm:presLayoutVars>
      </dgm:prSet>
      <dgm:spPr/>
      <dgm:t>
        <a:bodyPr/>
        <a:lstStyle/>
        <a:p>
          <a:endParaRPr lang="es-PE"/>
        </a:p>
      </dgm:t>
    </dgm:pt>
    <dgm:pt modelId="{4457B327-99ED-4002-9C38-CE15B08168EE}" type="pres">
      <dgm:prSet presAssocID="{6B451D1A-6BFB-49D0-AA4A-94FF33406158}" presName="negativeSpace" presStyleCnt="0"/>
      <dgm:spPr/>
    </dgm:pt>
    <dgm:pt modelId="{95B36AED-FD5E-4407-B9F4-0D745D9E0073}" type="pres">
      <dgm:prSet presAssocID="{6B451D1A-6BFB-49D0-AA4A-94FF33406158}" presName="childText" presStyleLbl="conFgAcc1" presStyleIdx="2" presStyleCnt="3">
        <dgm:presLayoutVars>
          <dgm:bulletEnabled val="1"/>
        </dgm:presLayoutVars>
      </dgm:prSet>
      <dgm:spPr/>
      <dgm:t>
        <a:bodyPr/>
        <a:lstStyle/>
        <a:p>
          <a:endParaRPr lang="es-PE"/>
        </a:p>
      </dgm:t>
    </dgm:pt>
  </dgm:ptLst>
  <dgm:cxnLst>
    <dgm:cxn modelId="{90B04628-2B2C-4FEE-A82B-CB2C1D8ED058}" type="presOf" srcId="{DE414F0C-3CAB-4905-ACC0-B27A0DA51997}" destId="{C9855184-E5D4-4F32-845A-D37275555C43}" srcOrd="0" destOrd="0" presId="urn:microsoft.com/office/officeart/2005/8/layout/list1"/>
    <dgm:cxn modelId="{60FE4BD7-A8DC-461B-952B-52EBC0FB7FD2}" type="presOf" srcId="{57473C63-DC26-439A-85EA-58EA4D946439}" destId="{0664734E-ECCA-48BD-97B2-80486446C32E}" srcOrd="1" destOrd="0" presId="urn:microsoft.com/office/officeart/2005/8/layout/list1"/>
    <dgm:cxn modelId="{DDC8511B-FB64-44FF-B2DC-448BEDB0A173}" type="presOf" srcId="{6B451D1A-6BFB-49D0-AA4A-94FF33406158}" destId="{98876C90-2E1F-4F5C-B762-2A260FC0924B}" srcOrd="0" destOrd="0" presId="urn:microsoft.com/office/officeart/2005/8/layout/list1"/>
    <dgm:cxn modelId="{873631F9-2DA5-4D9B-BBE0-AAF4898D5E29}" srcId="{DE414F0C-3CAB-4905-ACC0-B27A0DA51997}" destId="{57473C63-DC26-439A-85EA-58EA4D946439}" srcOrd="1" destOrd="0" parTransId="{EC8E0DD1-EE81-464A-A159-C57347F45F01}" sibTransId="{E58A36F6-5BE2-4212-9F77-E18307924273}"/>
    <dgm:cxn modelId="{8D304FFD-0540-49FA-9A57-B70DEED2E7EB}" srcId="{DE414F0C-3CAB-4905-ACC0-B27A0DA51997}" destId="{6B451D1A-6BFB-49D0-AA4A-94FF33406158}" srcOrd="2" destOrd="0" parTransId="{ACCCC110-73DE-4651-BCB4-A23B34512CEC}" sibTransId="{C0808203-675B-4FB0-8AE2-F335CCD33D5A}"/>
    <dgm:cxn modelId="{562A9036-711A-4DE6-B100-FE2B1D104CA1}" type="presOf" srcId="{6B451D1A-6BFB-49D0-AA4A-94FF33406158}" destId="{0E236540-CA87-458B-B5B1-87178D3953F4}" srcOrd="1" destOrd="0" presId="urn:microsoft.com/office/officeart/2005/8/layout/list1"/>
    <dgm:cxn modelId="{16273466-A828-4869-951C-64DB2F29D167}" type="presOf" srcId="{75AA9EDE-0F23-49D8-A01F-DBF59B985E59}" destId="{445FC578-EDA9-4FAE-9622-49677205F0F8}" srcOrd="1" destOrd="0" presId="urn:microsoft.com/office/officeart/2005/8/layout/list1"/>
    <dgm:cxn modelId="{D1F298AB-F448-47B0-9F18-115BADBEE30E}" type="presOf" srcId="{75AA9EDE-0F23-49D8-A01F-DBF59B985E59}" destId="{FE2A3D20-3391-4ECD-96DE-2F2AAE6FA23F}" srcOrd="0" destOrd="0" presId="urn:microsoft.com/office/officeart/2005/8/layout/list1"/>
    <dgm:cxn modelId="{3E58012C-73EB-4009-845D-348D02915336}" type="presOf" srcId="{57473C63-DC26-439A-85EA-58EA4D946439}" destId="{EAD33C47-3AC6-49F2-8A21-53C4B1CE8A38}" srcOrd="0" destOrd="0" presId="urn:microsoft.com/office/officeart/2005/8/layout/list1"/>
    <dgm:cxn modelId="{312CC9BB-BC82-44BB-B001-8F61726C53FB}" srcId="{DE414F0C-3CAB-4905-ACC0-B27A0DA51997}" destId="{75AA9EDE-0F23-49D8-A01F-DBF59B985E59}" srcOrd="0" destOrd="0" parTransId="{7F66C284-1BD1-4643-8AC7-49098887D1DD}" sibTransId="{41216B96-F100-47C8-8CC3-FB233FD9CE7A}"/>
    <dgm:cxn modelId="{E899D49B-37C9-4411-8441-2187DDFFA13F}" type="presParOf" srcId="{C9855184-E5D4-4F32-845A-D37275555C43}" destId="{46D7D532-0796-4293-ABA6-5BEA82ECE7FF}" srcOrd="0" destOrd="0" presId="urn:microsoft.com/office/officeart/2005/8/layout/list1"/>
    <dgm:cxn modelId="{5AFAFB2A-E566-4C5F-A97A-2E11D79FB9FD}" type="presParOf" srcId="{46D7D532-0796-4293-ABA6-5BEA82ECE7FF}" destId="{FE2A3D20-3391-4ECD-96DE-2F2AAE6FA23F}" srcOrd="0" destOrd="0" presId="urn:microsoft.com/office/officeart/2005/8/layout/list1"/>
    <dgm:cxn modelId="{9B1C862D-BDC0-49D7-98CF-ED5B0B1C0CEA}" type="presParOf" srcId="{46D7D532-0796-4293-ABA6-5BEA82ECE7FF}" destId="{445FC578-EDA9-4FAE-9622-49677205F0F8}" srcOrd="1" destOrd="0" presId="urn:microsoft.com/office/officeart/2005/8/layout/list1"/>
    <dgm:cxn modelId="{21E0E821-DED0-4FF9-9431-C6A421343A94}" type="presParOf" srcId="{C9855184-E5D4-4F32-845A-D37275555C43}" destId="{12904C72-E7B7-4B1E-A864-75F678E2C1EA}" srcOrd="1" destOrd="0" presId="urn:microsoft.com/office/officeart/2005/8/layout/list1"/>
    <dgm:cxn modelId="{862B809D-3B87-4E2C-9C78-4F8E75F73A46}" type="presParOf" srcId="{C9855184-E5D4-4F32-845A-D37275555C43}" destId="{E2F4A773-0B7B-40D7-9524-B4080C6B1E8D}" srcOrd="2" destOrd="0" presId="urn:microsoft.com/office/officeart/2005/8/layout/list1"/>
    <dgm:cxn modelId="{183A2E19-A6D6-4961-A454-2095089A0CA3}" type="presParOf" srcId="{C9855184-E5D4-4F32-845A-D37275555C43}" destId="{CC058FF0-F529-49BB-A79E-48AFC4555894}" srcOrd="3" destOrd="0" presId="urn:microsoft.com/office/officeart/2005/8/layout/list1"/>
    <dgm:cxn modelId="{320017E5-4C97-4FA0-ABFE-7DC869988B94}" type="presParOf" srcId="{C9855184-E5D4-4F32-845A-D37275555C43}" destId="{AA8B2402-4CE8-489F-99EE-52BA59EE64DC}" srcOrd="4" destOrd="0" presId="urn:microsoft.com/office/officeart/2005/8/layout/list1"/>
    <dgm:cxn modelId="{743B8F35-A7AC-4759-A0E6-FD7524945477}" type="presParOf" srcId="{AA8B2402-4CE8-489F-99EE-52BA59EE64DC}" destId="{EAD33C47-3AC6-49F2-8A21-53C4B1CE8A38}" srcOrd="0" destOrd="0" presId="urn:microsoft.com/office/officeart/2005/8/layout/list1"/>
    <dgm:cxn modelId="{45448B3E-D2B4-470E-8703-96837D693085}" type="presParOf" srcId="{AA8B2402-4CE8-489F-99EE-52BA59EE64DC}" destId="{0664734E-ECCA-48BD-97B2-80486446C32E}" srcOrd="1" destOrd="0" presId="urn:microsoft.com/office/officeart/2005/8/layout/list1"/>
    <dgm:cxn modelId="{B293A1CE-7DC3-4F4D-B4B1-436935FEAF92}" type="presParOf" srcId="{C9855184-E5D4-4F32-845A-D37275555C43}" destId="{36E72681-CF94-4627-B439-3B319705D410}" srcOrd="5" destOrd="0" presId="urn:microsoft.com/office/officeart/2005/8/layout/list1"/>
    <dgm:cxn modelId="{99802CCD-5866-4D63-9959-88513B1034E0}" type="presParOf" srcId="{C9855184-E5D4-4F32-845A-D37275555C43}" destId="{DC556891-336F-4AA8-A1A0-483DE5641D61}" srcOrd="6" destOrd="0" presId="urn:microsoft.com/office/officeart/2005/8/layout/list1"/>
    <dgm:cxn modelId="{DA0FB400-5327-499A-9256-99002188964F}" type="presParOf" srcId="{C9855184-E5D4-4F32-845A-D37275555C43}" destId="{77BFFED7-67EA-425D-A724-ED396BF06394}" srcOrd="7" destOrd="0" presId="urn:microsoft.com/office/officeart/2005/8/layout/list1"/>
    <dgm:cxn modelId="{F3A77D81-72A0-4EC8-9E8C-5D1E41CAAE28}" type="presParOf" srcId="{C9855184-E5D4-4F32-845A-D37275555C43}" destId="{A87DBBE3-5DBF-4C72-BD08-C038A1110B0A}" srcOrd="8" destOrd="0" presId="urn:microsoft.com/office/officeart/2005/8/layout/list1"/>
    <dgm:cxn modelId="{EFB1B3D4-FEBF-42EA-8413-769608868DA4}" type="presParOf" srcId="{A87DBBE3-5DBF-4C72-BD08-C038A1110B0A}" destId="{98876C90-2E1F-4F5C-B762-2A260FC0924B}" srcOrd="0" destOrd="0" presId="urn:microsoft.com/office/officeart/2005/8/layout/list1"/>
    <dgm:cxn modelId="{9BB53D67-A43F-47F6-B8F6-AF3B4B40D40C}" type="presParOf" srcId="{A87DBBE3-5DBF-4C72-BD08-C038A1110B0A}" destId="{0E236540-CA87-458B-B5B1-87178D3953F4}" srcOrd="1" destOrd="0" presId="urn:microsoft.com/office/officeart/2005/8/layout/list1"/>
    <dgm:cxn modelId="{B7EC0125-1906-49FE-9C37-723C0B977AE4}" type="presParOf" srcId="{C9855184-E5D4-4F32-845A-D37275555C43}" destId="{4457B327-99ED-4002-9C38-CE15B08168EE}" srcOrd="9" destOrd="0" presId="urn:microsoft.com/office/officeart/2005/8/layout/list1"/>
    <dgm:cxn modelId="{F9F4110D-6E0E-40F0-A79C-757C8FB04F7B}" type="presParOf" srcId="{C9855184-E5D4-4F32-845A-D37275555C43}" destId="{95B36AED-FD5E-4407-B9F4-0D745D9E007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4A773-0B7B-40D7-9524-B4080C6B1E8D}">
      <dsp:nvSpPr>
        <dsp:cNvPr id="0" name=""/>
        <dsp:cNvSpPr/>
      </dsp:nvSpPr>
      <dsp:spPr>
        <a:xfrm>
          <a:off x="0" y="409756"/>
          <a:ext cx="5135687" cy="2244375"/>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8586" tIns="520700" rIns="398586" bIns="177800" numCol="1" spcCol="1270" anchor="t" anchorCtr="0">
          <a:noAutofit/>
        </a:bodyPr>
        <a:lstStyle/>
        <a:p>
          <a:pPr marL="228600" lvl="1" indent="-228600" algn="l" defTabSz="1111250">
            <a:lnSpc>
              <a:spcPct val="90000"/>
            </a:lnSpc>
            <a:spcBef>
              <a:spcPct val="0"/>
            </a:spcBef>
            <a:spcAft>
              <a:spcPct val="15000"/>
            </a:spcAft>
            <a:buChar char="••"/>
          </a:pPr>
          <a:r>
            <a:rPr lang="es-PE" sz="2500" kern="1200" dirty="0" smtClean="0"/>
            <a:t>Entorno familiar</a:t>
          </a:r>
          <a:endParaRPr lang="es-PE" sz="2500" kern="1200" dirty="0"/>
        </a:p>
        <a:p>
          <a:pPr marL="228600" lvl="1" indent="-228600" algn="l" defTabSz="1111250">
            <a:lnSpc>
              <a:spcPct val="90000"/>
            </a:lnSpc>
            <a:spcBef>
              <a:spcPct val="0"/>
            </a:spcBef>
            <a:spcAft>
              <a:spcPct val="15000"/>
            </a:spcAft>
            <a:buChar char="••"/>
          </a:pPr>
          <a:r>
            <a:rPr lang="es-PE" sz="2500" kern="1200" dirty="0" smtClean="0"/>
            <a:t>Entorno comunitario</a:t>
          </a:r>
          <a:endParaRPr lang="es-PE" sz="2500" kern="1200" dirty="0"/>
        </a:p>
        <a:p>
          <a:pPr marL="228600" lvl="1" indent="-228600" algn="l" defTabSz="1111250">
            <a:lnSpc>
              <a:spcPct val="90000"/>
            </a:lnSpc>
            <a:spcBef>
              <a:spcPct val="0"/>
            </a:spcBef>
            <a:spcAft>
              <a:spcPct val="15000"/>
            </a:spcAft>
            <a:buChar char="••"/>
          </a:pPr>
          <a:r>
            <a:rPr lang="es-PE" sz="2500" kern="1200" dirty="0" smtClean="0"/>
            <a:t>SET (Salas de Educación Temprana)</a:t>
          </a:r>
          <a:endParaRPr lang="es-PE" sz="2500" kern="1200" dirty="0">
            <a:solidFill>
              <a:srgbClr val="FF0000"/>
            </a:solidFill>
          </a:endParaRPr>
        </a:p>
      </dsp:txBody>
      <dsp:txXfrm>
        <a:off x="0" y="409756"/>
        <a:ext cx="5135687" cy="2244375"/>
      </dsp:txXfrm>
    </dsp:sp>
    <dsp:sp modelId="{445FC578-EDA9-4FAE-9622-49677205F0F8}">
      <dsp:nvSpPr>
        <dsp:cNvPr id="0" name=""/>
        <dsp:cNvSpPr/>
      </dsp:nvSpPr>
      <dsp:spPr>
        <a:xfrm>
          <a:off x="256784" y="40756"/>
          <a:ext cx="3594981" cy="738000"/>
        </a:xfrm>
        <a:prstGeom prst="roundRect">
          <a:avLst/>
        </a:prstGeom>
        <a:solidFill>
          <a:schemeClr val="tx1">
            <a:lumMod val="75000"/>
            <a:lumOff val="2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882" tIns="0" rIns="135882" bIns="0" numCol="1" spcCol="1270" anchor="ctr" anchorCtr="0">
          <a:noAutofit/>
        </a:bodyPr>
        <a:lstStyle/>
        <a:p>
          <a:pPr lvl="0" algn="l" defTabSz="1111250">
            <a:lnSpc>
              <a:spcPct val="90000"/>
            </a:lnSpc>
            <a:spcBef>
              <a:spcPct val="0"/>
            </a:spcBef>
            <a:spcAft>
              <a:spcPct val="35000"/>
            </a:spcAft>
          </a:pPr>
          <a:r>
            <a:rPr lang="es-PE" sz="2500" kern="1200" dirty="0" smtClean="0"/>
            <a:t>Ciclo I</a:t>
          </a:r>
          <a:endParaRPr lang="es-PE" sz="2500" kern="1200" dirty="0"/>
        </a:p>
      </dsp:txBody>
      <dsp:txXfrm>
        <a:off x="292810" y="76782"/>
        <a:ext cx="3522929" cy="665948"/>
      </dsp:txXfrm>
    </dsp:sp>
    <dsp:sp modelId="{30091C25-0F57-4E57-B95E-47B5B9E89ECF}">
      <dsp:nvSpPr>
        <dsp:cNvPr id="0" name=""/>
        <dsp:cNvSpPr/>
      </dsp:nvSpPr>
      <dsp:spPr>
        <a:xfrm>
          <a:off x="0" y="3158131"/>
          <a:ext cx="5135687" cy="1456875"/>
        </a:xfrm>
        <a:prstGeom prst="rect">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8586" tIns="520700" rIns="398586" bIns="177800" numCol="1" spcCol="1270" anchor="t" anchorCtr="0">
          <a:noAutofit/>
        </a:bodyPr>
        <a:lstStyle/>
        <a:p>
          <a:pPr marL="228600" lvl="1" indent="-228600" algn="l" defTabSz="1111250">
            <a:lnSpc>
              <a:spcPct val="90000"/>
            </a:lnSpc>
            <a:spcBef>
              <a:spcPct val="0"/>
            </a:spcBef>
            <a:spcAft>
              <a:spcPct val="15000"/>
            </a:spcAft>
            <a:buChar char="••"/>
          </a:pPr>
          <a:r>
            <a:rPr lang="es-PE" sz="2500" kern="1200" dirty="0" smtClean="0"/>
            <a:t>Entorno familiar</a:t>
          </a:r>
          <a:endParaRPr lang="es-PE" sz="2500" kern="1200" dirty="0"/>
        </a:p>
        <a:p>
          <a:pPr marL="228600" lvl="1" indent="-228600" algn="l" defTabSz="1111250">
            <a:lnSpc>
              <a:spcPct val="90000"/>
            </a:lnSpc>
            <a:spcBef>
              <a:spcPct val="0"/>
            </a:spcBef>
            <a:spcAft>
              <a:spcPct val="15000"/>
            </a:spcAft>
            <a:buChar char="••"/>
          </a:pPr>
          <a:r>
            <a:rPr lang="es-PE" sz="2500" kern="1200" dirty="0" smtClean="0"/>
            <a:t>Entorno comunitario</a:t>
          </a:r>
          <a:endParaRPr lang="es-PE" sz="2500" kern="1200" dirty="0"/>
        </a:p>
      </dsp:txBody>
      <dsp:txXfrm>
        <a:off x="0" y="3158131"/>
        <a:ext cx="5135687" cy="1456875"/>
      </dsp:txXfrm>
    </dsp:sp>
    <dsp:sp modelId="{D95F020D-AF39-45C9-ADAF-1765BFC64ED2}">
      <dsp:nvSpPr>
        <dsp:cNvPr id="0" name=""/>
        <dsp:cNvSpPr/>
      </dsp:nvSpPr>
      <dsp:spPr>
        <a:xfrm>
          <a:off x="256784" y="2789131"/>
          <a:ext cx="3594981" cy="738000"/>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882" tIns="0" rIns="135882" bIns="0" numCol="1" spcCol="1270" anchor="ctr" anchorCtr="0">
          <a:noAutofit/>
        </a:bodyPr>
        <a:lstStyle/>
        <a:p>
          <a:pPr lvl="0" algn="l" defTabSz="1111250">
            <a:lnSpc>
              <a:spcPct val="90000"/>
            </a:lnSpc>
            <a:spcBef>
              <a:spcPct val="0"/>
            </a:spcBef>
            <a:spcAft>
              <a:spcPct val="35000"/>
            </a:spcAft>
          </a:pPr>
          <a:r>
            <a:rPr lang="es-PE" sz="2500" kern="1200" dirty="0" smtClean="0"/>
            <a:t>Ciclo II</a:t>
          </a:r>
          <a:endParaRPr lang="es-PE" sz="2500" kern="1200" dirty="0"/>
        </a:p>
      </dsp:txBody>
      <dsp:txXfrm>
        <a:off x="292810" y="2825157"/>
        <a:ext cx="3522929"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4A773-0B7B-40D7-9524-B4080C6B1E8D}">
      <dsp:nvSpPr>
        <dsp:cNvPr id="0" name=""/>
        <dsp:cNvSpPr/>
      </dsp:nvSpPr>
      <dsp:spPr>
        <a:xfrm>
          <a:off x="0" y="328438"/>
          <a:ext cx="7103120" cy="15876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1281" tIns="437388" rIns="551281" bIns="149352" numCol="1" spcCol="1270" anchor="t" anchorCtr="0">
          <a:noAutofit/>
        </a:bodyPr>
        <a:lstStyle/>
        <a:p>
          <a:pPr marL="228600" lvl="1" indent="-228600" algn="l" defTabSz="933450">
            <a:lnSpc>
              <a:spcPct val="90000"/>
            </a:lnSpc>
            <a:spcBef>
              <a:spcPct val="0"/>
            </a:spcBef>
            <a:spcAft>
              <a:spcPct val="15000"/>
            </a:spcAft>
            <a:buChar char="••"/>
          </a:pPr>
          <a:r>
            <a:rPr lang="es-PE" sz="2100" kern="1200" dirty="0" smtClean="0"/>
            <a:t>Sector Educación</a:t>
          </a:r>
          <a:endParaRPr lang="es-PE" sz="2100" kern="1200" dirty="0"/>
        </a:p>
        <a:p>
          <a:pPr marL="228600" lvl="1" indent="-228600" algn="l" defTabSz="933450">
            <a:lnSpc>
              <a:spcPct val="90000"/>
            </a:lnSpc>
            <a:spcBef>
              <a:spcPct val="0"/>
            </a:spcBef>
            <a:spcAft>
              <a:spcPct val="15000"/>
            </a:spcAft>
            <a:buChar char="••"/>
          </a:pPr>
          <a:r>
            <a:rPr lang="es-PE" sz="2100" kern="1200" dirty="0" smtClean="0"/>
            <a:t>Municipalidad</a:t>
          </a:r>
          <a:endParaRPr lang="es-PE" sz="2100" kern="1200" dirty="0"/>
        </a:p>
        <a:p>
          <a:pPr marL="228600" lvl="1" indent="-228600" algn="l" defTabSz="933450">
            <a:lnSpc>
              <a:spcPct val="90000"/>
            </a:lnSpc>
            <a:spcBef>
              <a:spcPct val="0"/>
            </a:spcBef>
            <a:spcAft>
              <a:spcPct val="15000"/>
            </a:spcAft>
            <a:buChar char="••"/>
          </a:pPr>
          <a:r>
            <a:rPr lang="es-PE" sz="2100" kern="1200" dirty="0" smtClean="0"/>
            <a:t>Otros sectores</a:t>
          </a:r>
          <a:endParaRPr lang="es-PE" sz="2100" kern="1200" dirty="0"/>
        </a:p>
      </dsp:txBody>
      <dsp:txXfrm>
        <a:off x="0" y="328438"/>
        <a:ext cx="7103120" cy="1587600"/>
      </dsp:txXfrm>
    </dsp:sp>
    <dsp:sp modelId="{445FC578-EDA9-4FAE-9622-49677205F0F8}">
      <dsp:nvSpPr>
        <dsp:cNvPr id="0" name=""/>
        <dsp:cNvSpPr/>
      </dsp:nvSpPr>
      <dsp:spPr>
        <a:xfrm>
          <a:off x="355156" y="18478"/>
          <a:ext cx="4972184" cy="619920"/>
        </a:xfrm>
        <a:prstGeom prst="roundRect">
          <a:avLst/>
        </a:prstGeom>
        <a:solidFill>
          <a:schemeClr val="tx1">
            <a:lumMod val="75000"/>
            <a:lumOff val="2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7937" tIns="0" rIns="187937" bIns="0" numCol="1" spcCol="1270" anchor="ctr" anchorCtr="0">
          <a:noAutofit/>
        </a:bodyPr>
        <a:lstStyle/>
        <a:p>
          <a:pPr lvl="0" algn="l" defTabSz="933450">
            <a:lnSpc>
              <a:spcPct val="90000"/>
            </a:lnSpc>
            <a:spcBef>
              <a:spcPct val="0"/>
            </a:spcBef>
            <a:spcAft>
              <a:spcPct val="35000"/>
            </a:spcAft>
          </a:pPr>
          <a:r>
            <a:rPr lang="es-PE" sz="2100" kern="1200" dirty="0" smtClean="0"/>
            <a:t>Públicas de </a:t>
          </a:r>
          <a:r>
            <a:rPr lang="es-PE" sz="2100" kern="1200" smtClean="0"/>
            <a:t>gestión </a:t>
          </a:r>
          <a:r>
            <a:rPr lang="es-PE" sz="2100" kern="1200" smtClean="0"/>
            <a:t>directa</a:t>
          </a:r>
          <a:endParaRPr lang="es-PE" sz="2100" kern="1200" dirty="0" smtClean="0"/>
        </a:p>
      </dsp:txBody>
      <dsp:txXfrm>
        <a:off x="385418" y="48740"/>
        <a:ext cx="4911660" cy="559396"/>
      </dsp:txXfrm>
    </dsp:sp>
    <dsp:sp modelId="{DC556891-336F-4AA8-A1A0-483DE5641D61}">
      <dsp:nvSpPr>
        <dsp:cNvPr id="0" name=""/>
        <dsp:cNvSpPr/>
      </dsp:nvSpPr>
      <dsp:spPr>
        <a:xfrm>
          <a:off x="0" y="2339398"/>
          <a:ext cx="7103120" cy="893025"/>
        </a:xfrm>
        <a:prstGeom prst="rect">
          <a:avLst/>
        </a:prstGeom>
        <a:solidFill>
          <a:schemeClr val="lt1">
            <a:alpha val="90000"/>
            <a:hueOff val="0"/>
            <a:satOff val="0"/>
            <a:lumOff val="0"/>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1281" tIns="437388" rIns="551281" bIns="149352" numCol="1" spcCol="1270" anchor="t" anchorCtr="0">
          <a:noAutofit/>
        </a:bodyPr>
        <a:lstStyle/>
        <a:p>
          <a:pPr marL="228600" lvl="1" indent="-228600" algn="l" defTabSz="933450">
            <a:lnSpc>
              <a:spcPct val="90000"/>
            </a:lnSpc>
            <a:spcBef>
              <a:spcPct val="0"/>
            </a:spcBef>
            <a:spcAft>
              <a:spcPct val="15000"/>
            </a:spcAft>
            <a:buChar char="••"/>
          </a:pPr>
          <a:r>
            <a:rPr lang="es-PE" sz="2100" kern="1200" dirty="0" smtClean="0"/>
            <a:t>En convenio</a:t>
          </a:r>
          <a:endParaRPr lang="es-PE" sz="2100" kern="1200" dirty="0"/>
        </a:p>
      </dsp:txBody>
      <dsp:txXfrm>
        <a:off x="0" y="2339398"/>
        <a:ext cx="7103120" cy="893025"/>
      </dsp:txXfrm>
    </dsp:sp>
    <dsp:sp modelId="{0664734E-ECCA-48BD-97B2-80486446C32E}">
      <dsp:nvSpPr>
        <dsp:cNvPr id="0" name=""/>
        <dsp:cNvSpPr/>
      </dsp:nvSpPr>
      <dsp:spPr>
        <a:xfrm>
          <a:off x="355156" y="2029438"/>
          <a:ext cx="4972184" cy="619920"/>
        </a:xfrm>
        <a:prstGeom prst="roundRec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7937" tIns="0" rIns="187937" bIns="0" numCol="1" spcCol="1270" anchor="ctr" anchorCtr="0">
          <a:noAutofit/>
        </a:bodyPr>
        <a:lstStyle/>
        <a:p>
          <a:pPr lvl="0" algn="l" defTabSz="933450">
            <a:lnSpc>
              <a:spcPct val="90000"/>
            </a:lnSpc>
            <a:spcBef>
              <a:spcPct val="0"/>
            </a:spcBef>
            <a:spcAft>
              <a:spcPct val="35000"/>
            </a:spcAft>
          </a:pPr>
          <a:r>
            <a:rPr lang="es-PE" sz="2100" kern="1200" dirty="0" smtClean="0"/>
            <a:t>Públicas de gestión privada</a:t>
          </a:r>
          <a:endParaRPr lang="es-PE" sz="2100" kern="1200" dirty="0"/>
        </a:p>
      </dsp:txBody>
      <dsp:txXfrm>
        <a:off x="385418" y="2059700"/>
        <a:ext cx="4911660" cy="559396"/>
      </dsp:txXfrm>
    </dsp:sp>
    <dsp:sp modelId="{95B36AED-FD5E-4407-B9F4-0D745D9E0073}">
      <dsp:nvSpPr>
        <dsp:cNvPr id="0" name=""/>
        <dsp:cNvSpPr/>
      </dsp:nvSpPr>
      <dsp:spPr>
        <a:xfrm>
          <a:off x="0" y="3655784"/>
          <a:ext cx="7103120" cy="1190700"/>
        </a:xfrm>
        <a:prstGeom prst="rect">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1281" tIns="437388" rIns="551281" bIns="149352" numCol="1" spcCol="1270" anchor="t" anchorCtr="0">
          <a:noAutofit/>
        </a:bodyPr>
        <a:lstStyle/>
        <a:p>
          <a:pPr marL="228600" lvl="1" indent="-228600" algn="l" defTabSz="933450">
            <a:lnSpc>
              <a:spcPct val="90000"/>
            </a:lnSpc>
            <a:spcBef>
              <a:spcPct val="0"/>
            </a:spcBef>
            <a:spcAft>
              <a:spcPct val="15000"/>
            </a:spcAft>
            <a:buChar char="••"/>
          </a:pPr>
          <a:r>
            <a:rPr lang="es-PE" sz="2100" kern="1200" dirty="0" smtClean="0"/>
            <a:t>Empresas, Asociaciones religiosas, COMUNIDAD, entre otros</a:t>
          </a:r>
          <a:endParaRPr lang="es-PE" sz="2100" kern="1200" dirty="0"/>
        </a:p>
      </dsp:txBody>
      <dsp:txXfrm>
        <a:off x="0" y="3655784"/>
        <a:ext cx="7103120" cy="1190700"/>
      </dsp:txXfrm>
    </dsp:sp>
    <dsp:sp modelId="{0E236540-CA87-458B-B5B1-87178D3953F4}">
      <dsp:nvSpPr>
        <dsp:cNvPr id="0" name=""/>
        <dsp:cNvSpPr/>
      </dsp:nvSpPr>
      <dsp:spPr>
        <a:xfrm>
          <a:off x="355156" y="3345824"/>
          <a:ext cx="4972184" cy="619920"/>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7937" tIns="0" rIns="187937" bIns="0" numCol="1" spcCol="1270" anchor="ctr" anchorCtr="0">
          <a:noAutofit/>
        </a:bodyPr>
        <a:lstStyle/>
        <a:p>
          <a:pPr lvl="0" algn="l" defTabSz="933450">
            <a:lnSpc>
              <a:spcPct val="90000"/>
            </a:lnSpc>
            <a:spcBef>
              <a:spcPct val="0"/>
            </a:spcBef>
            <a:spcAft>
              <a:spcPct val="35000"/>
            </a:spcAft>
          </a:pPr>
          <a:r>
            <a:rPr lang="es-PE" sz="2100" kern="1200" dirty="0" smtClean="0"/>
            <a:t>Privadas</a:t>
          </a:r>
          <a:endParaRPr lang="es-PE" sz="2100" kern="1200" dirty="0"/>
        </a:p>
      </dsp:txBody>
      <dsp:txXfrm>
        <a:off x="385418" y="3376086"/>
        <a:ext cx="4911660" cy="5593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CDE21A1-FA52-43DE-90CE-F5A091B5A25A}" type="datetimeFigureOut">
              <a:rPr lang="es-ES" smtClean="0"/>
              <a:t>22/03/2019</a:t>
            </a:fld>
            <a:endParaRPr lang="es-ES"/>
          </a:p>
        </p:txBody>
      </p:sp>
      <p:sp>
        <p:nvSpPr>
          <p:cNvPr id="4" name="Marcador de pie de página 3"/>
          <p:cNvSpPr>
            <a:spLocks noGrp="1"/>
          </p:cNvSpPr>
          <p:nvPr>
            <p:ph type="ftr" sz="quarter" idx="2"/>
          </p:nvPr>
        </p:nvSpPr>
        <p:spPr>
          <a:xfrm>
            <a:off x="0" y="9428587"/>
            <a:ext cx="2945659" cy="498055"/>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50443" y="9428587"/>
            <a:ext cx="2945659" cy="498055"/>
          </a:xfrm>
          <a:prstGeom prst="rect">
            <a:avLst/>
          </a:prstGeom>
        </p:spPr>
        <p:txBody>
          <a:bodyPr vert="horz" lIns="91440" tIns="45720" rIns="91440" bIns="45720" rtlCol="0" anchor="b"/>
          <a:lstStyle>
            <a:lvl1pPr algn="r">
              <a:defRPr sz="1200"/>
            </a:lvl1pPr>
          </a:lstStyle>
          <a:p>
            <a:fld id="{0DF29A7E-27C1-425E-AD60-5A678508AF0F}" type="slidenum">
              <a:rPr lang="es-ES" smtClean="0"/>
              <a:t>‹Nº›</a:t>
            </a:fld>
            <a:endParaRPr lang="es-ES"/>
          </a:p>
        </p:txBody>
      </p:sp>
    </p:spTree>
    <p:extLst>
      <p:ext uri="{BB962C8B-B14F-4D97-AF65-F5344CB8AC3E}">
        <p14:creationId xmlns:p14="http://schemas.microsoft.com/office/powerpoint/2010/main" val="2812669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F54653B-693D-45FE-8BB2-FAECAC0FC372}" type="datetimeFigureOut">
              <a:rPr lang="es-PE" smtClean="0"/>
              <a:t>22/03/2019</a:t>
            </a:fld>
            <a:endParaRPr lang="es-PE"/>
          </a:p>
        </p:txBody>
      </p:sp>
      <p:sp>
        <p:nvSpPr>
          <p:cNvPr id="4" name="Marcador de imagen de diapositiva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9428587"/>
            <a:ext cx="2945659" cy="498055"/>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50443" y="9428587"/>
            <a:ext cx="2945659" cy="498055"/>
          </a:xfrm>
          <a:prstGeom prst="rect">
            <a:avLst/>
          </a:prstGeom>
        </p:spPr>
        <p:txBody>
          <a:bodyPr vert="horz" lIns="91440" tIns="45720" rIns="91440" bIns="45720" rtlCol="0" anchor="b"/>
          <a:lstStyle>
            <a:lvl1pPr algn="r">
              <a:defRPr sz="1200"/>
            </a:lvl1pPr>
          </a:lstStyle>
          <a:p>
            <a:fld id="{B99352A6-48E4-4550-9901-D5C2AD4759B9}" type="slidenum">
              <a:rPr lang="es-PE" smtClean="0"/>
              <a:t>‹Nº›</a:t>
            </a:fld>
            <a:endParaRPr lang="es-PE"/>
          </a:p>
        </p:txBody>
      </p:sp>
    </p:spTree>
    <p:extLst>
      <p:ext uri="{BB962C8B-B14F-4D97-AF65-F5344CB8AC3E}">
        <p14:creationId xmlns:p14="http://schemas.microsoft.com/office/powerpoint/2010/main" val="2109579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resentación">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4" y="-3858"/>
            <a:ext cx="12185146" cy="6861858"/>
          </a:xfrm>
          <a:prstGeom prst="rect">
            <a:avLst/>
          </a:prstGeom>
        </p:spPr>
      </p:pic>
      <p:sp>
        <p:nvSpPr>
          <p:cNvPr id="2" name="Título 1"/>
          <p:cNvSpPr>
            <a:spLocks noGrp="1"/>
          </p:cNvSpPr>
          <p:nvPr>
            <p:ph type="ctrTitle" hasCustomPrompt="1"/>
          </p:nvPr>
        </p:nvSpPr>
        <p:spPr>
          <a:xfrm>
            <a:off x="555480" y="1122363"/>
            <a:ext cx="8883795" cy="2387600"/>
          </a:xfrm>
        </p:spPr>
        <p:txBody>
          <a:bodyPr anchor="b">
            <a:normAutofit/>
          </a:bodyPr>
          <a:lstStyle>
            <a:lvl1pPr marL="0" indent="0" algn="l">
              <a:buNone/>
              <a:defRPr sz="3800" b="0" cap="all" baseline="0"/>
            </a:lvl1pPr>
          </a:lstStyle>
          <a:p>
            <a:r>
              <a:rPr lang="es-ES" dirty="0"/>
              <a:t>Haga clic para modificar el estilo de PRESENTACIÓN del patrón</a:t>
            </a:r>
            <a:endParaRPr lang="es-PE" dirty="0"/>
          </a:p>
        </p:txBody>
      </p:sp>
      <p:pic>
        <p:nvPicPr>
          <p:cNvPr id="8" name="Imagen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5480" y="3650231"/>
            <a:ext cx="3258114" cy="709725"/>
          </a:xfrm>
          <a:prstGeom prst="rect">
            <a:avLst/>
          </a:prstGeom>
        </p:spPr>
      </p:pic>
    </p:spTree>
    <p:extLst>
      <p:ext uri="{BB962C8B-B14F-4D97-AF65-F5344CB8AC3E}">
        <p14:creationId xmlns:p14="http://schemas.microsoft.com/office/powerpoint/2010/main" val="109149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Título">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4" y="-3858"/>
            <a:ext cx="12185146" cy="6861858"/>
          </a:xfrm>
          <a:prstGeom prst="rect">
            <a:avLst/>
          </a:prstGeom>
        </p:spPr>
      </p:pic>
      <p:sp>
        <p:nvSpPr>
          <p:cNvPr id="2" name="Título 1"/>
          <p:cNvSpPr>
            <a:spLocks noGrp="1"/>
          </p:cNvSpPr>
          <p:nvPr>
            <p:ph type="ctrTitle"/>
          </p:nvPr>
        </p:nvSpPr>
        <p:spPr>
          <a:xfrm>
            <a:off x="555480" y="962025"/>
            <a:ext cx="8255145" cy="2439097"/>
          </a:xfrm>
        </p:spPr>
        <p:txBody>
          <a:bodyPr anchor="b">
            <a:normAutofit/>
          </a:bodyPr>
          <a:lstStyle>
            <a:lvl1pPr marL="0" indent="0" algn="l">
              <a:buNone/>
              <a:defRPr sz="3400" b="0"/>
            </a:lvl1pPr>
          </a:lstStyle>
          <a:p>
            <a:r>
              <a:rPr lang="es-ES" dirty="0"/>
              <a:t>Haga clic para modificar el estilo de título del patrón</a:t>
            </a:r>
            <a:endParaRPr lang="es-PE" dirty="0"/>
          </a:p>
        </p:txBody>
      </p:sp>
      <p:sp>
        <p:nvSpPr>
          <p:cNvPr id="6" name="Título 1"/>
          <p:cNvSpPr txBox="1">
            <a:spLocks/>
          </p:cNvSpPr>
          <p:nvPr userDrawn="1"/>
        </p:nvSpPr>
        <p:spPr>
          <a:xfrm>
            <a:off x="555480" y="3427071"/>
            <a:ext cx="8255145" cy="591015"/>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ct val="0"/>
              </a:spcBef>
              <a:buFont typeface="Webdings" panose="05030102010509060703" pitchFamily="18" charset="2"/>
              <a:buNone/>
              <a:defRPr lang="es-PE" sz="3400" b="0" kern="1200" dirty="0">
                <a:solidFill>
                  <a:srgbClr val="CC0000"/>
                </a:solidFill>
                <a:latin typeface="Stag Book" panose="02000503060000020004" pitchFamily="50" charset="0"/>
                <a:ea typeface="+mn-ea"/>
                <a:cs typeface="+mn-cs"/>
              </a:defRPr>
            </a:lvl1pPr>
          </a:lstStyle>
          <a:p>
            <a:endParaRPr lang="es-PE" sz="2100" b="0" kern="1200" dirty="0">
              <a:solidFill>
                <a:schemeClr val="bg1">
                  <a:lumMod val="50000"/>
                </a:schemeClr>
              </a:solidFill>
              <a:latin typeface="Stag Book" panose="02000503060000020004" pitchFamily="50" charset="0"/>
              <a:ea typeface="+mn-ea"/>
              <a:cs typeface="+mn-cs"/>
            </a:endParaRPr>
          </a:p>
        </p:txBody>
      </p:sp>
      <p:sp>
        <p:nvSpPr>
          <p:cNvPr id="10" name="Marcador de contenido 2"/>
          <p:cNvSpPr>
            <a:spLocks noGrp="1"/>
          </p:cNvSpPr>
          <p:nvPr>
            <p:ph idx="12"/>
          </p:nvPr>
        </p:nvSpPr>
        <p:spPr>
          <a:xfrm>
            <a:off x="555480" y="3461554"/>
            <a:ext cx="8255145" cy="986621"/>
          </a:xfrm>
        </p:spPr>
        <p:txBody>
          <a:bodyPr>
            <a:noAutofit/>
          </a:bodyPr>
          <a:lstStyle>
            <a:lvl1pPr>
              <a:defRPr sz="2100">
                <a:latin typeface="Stag Book" panose="02000503060000020004" pitchFamily="50" charset="0"/>
              </a:defRPr>
            </a:lvl1pPr>
          </a:lstStyle>
          <a:p>
            <a:pPr lvl="0"/>
            <a:r>
              <a:rPr lang="es-ES" dirty="0"/>
              <a:t>Haga clic para modificar el estilo de texto del patrón</a:t>
            </a:r>
          </a:p>
        </p:txBody>
      </p:sp>
    </p:spTree>
    <p:extLst>
      <p:ext uri="{BB962C8B-B14F-4D97-AF65-F5344CB8AC3E}">
        <p14:creationId xmlns:p14="http://schemas.microsoft.com/office/powerpoint/2010/main" val="288117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1 Un contenido ">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vl1pPr>
          </a:lstStyle>
          <a:p>
            <a:r>
              <a:rPr lang="es-ES" dirty="0"/>
              <a:t>Haga clic para modificar el estilo de subtítulo del patrón</a:t>
            </a:r>
            <a:endParaRPr lang="es-PE" dirty="0"/>
          </a:p>
        </p:txBody>
      </p:sp>
      <p:sp>
        <p:nvSpPr>
          <p:cNvPr id="3" name="Marcador de contenido 2"/>
          <p:cNvSpPr>
            <a:spLocks noGrp="1"/>
          </p:cNvSpPr>
          <p:nvPr>
            <p:ph idx="1"/>
          </p:nvPr>
        </p:nvSpPr>
        <p:spPr/>
        <p:txBody>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spTree>
    <p:extLst>
      <p:ext uri="{BB962C8B-B14F-4D97-AF65-F5344CB8AC3E}">
        <p14:creationId xmlns:p14="http://schemas.microsoft.com/office/powerpoint/2010/main" val="378843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2 Dos contenidos .">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658458" y="3756454"/>
            <a:ext cx="10702389" cy="580123"/>
          </a:xfrm>
        </p:spPr>
        <p:txBody>
          <a:bodyPr vert="horz" lIns="91440" tIns="45720" rIns="91440" bIns="45720" rtlCol="0" anchor="ctr">
            <a:normAutofit/>
          </a:bodyPr>
          <a:lstStyle>
            <a:lvl1pPr>
              <a:defRPr lang="es-ES" sz="2500" b="0" smtClean="0">
                <a:solidFill>
                  <a:srgbClr val="CC0000"/>
                </a:solidFill>
                <a:latin typeface="Stag Book" panose="02000503060000020004" pitchFamily="50" charset="0"/>
              </a:defRPr>
            </a:lvl1pPr>
          </a:lstStyle>
          <a:p>
            <a:pPr marL="358775" lvl="0" indent="-358775">
              <a:spcBef>
                <a:spcPct val="0"/>
              </a:spcBef>
              <a:buFont typeface="Webdings" panose="05030102010509060703" pitchFamily="18" charset="2"/>
              <a:buChar char=""/>
            </a:pPr>
            <a:r>
              <a:rPr lang="es-ES" dirty="0"/>
              <a:t>Haga clic para modificar el estilo de texto del patrón</a:t>
            </a:r>
          </a:p>
        </p:txBody>
      </p:sp>
      <p:sp>
        <p:nvSpPr>
          <p:cNvPr id="4" name="Marcador de contenido 3"/>
          <p:cNvSpPr>
            <a:spLocks noGrp="1"/>
          </p:cNvSpPr>
          <p:nvPr>
            <p:ph sz="half" idx="2"/>
          </p:nvPr>
        </p:nvSpPr>
        <p:spPr>
          <a:xfrm>
            <a:off x="1001711" y="2097302"/>
            <a:ext cx="10340976" cy="1251379"/>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651408" y="1372057"/>
            <a:ext cx="10707169" cy="580123"/>
          </a:xfrm>
        </p:spPr>
        <p:txBody>
          <a:bodyPr vert="horz" lIns="91440" tIns="45720" rIns="91440" bIns="45720" rtlCol="0" anchor="ctr">
            <a:normAutofit/>
          </a:bodyPr>
          <a:lstStyle>
            <a:lvl1pPr>
              <a:defRPr lang="es-ES" sz="2500" b="0" smtClean="0">
                <a:solidFill>
                  <a:srgbClr val="CC0000"/>
                </a:solidFill>
                <a:latin typeface="Stag Book" panose="02000503060000020004" pitchFamily="50" charset="0"/>
              </a:defRPr>
            </a:lvl1pPr>
          </a:lstStyle>
          <a:p>
            <a:pPr marL="358775" lvl="0" indent="-358775">
              <a:spcBef>
                <a:spcPct val="0"/>
              </a:spcBef>
              <a:buFont typeface="Webdings" panose="05030102010509060703" pitchFamily="18" charset="2"/>
              <a:buChar char=""/>
            </a:pPr>
            <a:r>
              <a:rPr lang="es-ES"/>
              <a:t>Haga clic para modificar el estilo de texto del patrón</a:t>
            </a:r>
          </a:p>
        </p:txBody>
      </p:sp>
      <p:sp>
        <p:nvSpPr>
          <p:cNvPr id="6" name="Marcador de contenido 5"/>
          <p:cNvSpPr>
            <a:spLocks noGrp="1"/>
          </p:cNvSpPr>
          <p:nvPr>
            <p:ph sz="quarter" idx="4"/>
          </p:nvPr>
        </p:nvSpPr>
        <p:spPr>
          <a:xfrm>
            <a:off x="1001711" y="4519228"/>
            <a:ext cx="10340976" cy="13131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Tree>
    <p:extLst>
      <p:ext uri="{BB962C8B-B14F-4D97-AF65-F5344CB8AC3E}">
        <p14:creationId xmlns:p14="http://schemas.microsoft.com/office/powerpoint/2010/main" val="23309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3  Contenido e imagen">
    <p:spTree>
      <p:nvGrpSpPr>
        <p:cNvPr id="1" name=""/>
        <p:cNvGrpSpPr/>
        <p:nvPr/>
      </p:nvGrpSpPr>
      <p:grpSpPr>
        <a:xfrm>
          <a:off x="0" y="0"/>
          <a:ext cx="0" cy="0"/>
          <a:chOff x="0" y="0"/>
          <a:chExt cx="0" cy="0"/>
        </a:xfrm>
      </p:grpSpPr>
      <p:sp>
        <p:nvSpPr>
          <p:cNvPr id="5" name="Título 6"/>
          <p:cNvSpPr>
            <a:spLocks noGrp="1"/>
          </p:cNvSpPr>
          <p:nvPr>
            <p:ph type="title" hasCustomPrompt="1"/>
          </p:nvPr>
        </p:nvSpPr>
        <p:spPr>
          <a:xfrm>
            <a:off x="652999" y="1370331"/>
            <a:ext cx="10700799" cy="532310"/>
          </a:xfrm>
        </p:spPr>
        <p:txBody>
          <a:bodyPr/>
          <a:lstStyle/>
          <a:p>
            <a:r>
              <a:rPr lang="es-ES" dirty="0"/>
              <a:t>Haga clic para modificar el estilo de subtítulo del patrón</a:t>
            </a:r>
            <a:endParaRPr lang="es-PE" dirty="0"/>
          </a:p>
        </p:txBody>
      </p:sp>
      <p:sp>
        <p:nvSpPr>
          <p:cNvPr id="6" name="Marcador de posición de imagen 2"/>
          <p:cNvSpPr>
            <a:spLocks noGrp="1"/>
          </p:cNvSpPr>
          <p:nvPr>
            <p:ph type="pic" idx="1"/>
          </p:nvPr>
        </p:nvSpPr>
        <p:spPr>
          <a:xfrm>
            <a:off x="652999" y="2106592"/>
            <a:ext cx="10702389" cy="40934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Tree>
    <p:extLst>
      <p:ext uri="{BB962C8B-B14F-4D97-AF65-F5344CB8AC3E}">
        <p14:creationId xmlns:p14="http://schemas.microsoft.com/office/powerpoint/2010/main" val="1750295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4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87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3.5 contenido e imagen">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651410" y="1093102"/>
            <a:ext cx="4120616" cy="1082941"/>
          </a:xfrm>
        </p:spPr>
        <p:txBody>
          <a:bodyPr anchor="b">
            <a:normAutofit/>
          </a:bodyPr>
          <a:lstStyle>
            <a:lvl1pPr marL="358775" indent="-358775" algn="l" defTabSz="914400" rtl="0" eaLnBrk="1" latinLnBrk="0" hangingPunct="1">
              <a:lnSpc>
                <a:spcPct val="90000"/>
              </a:lnSpc>
              <a:spcBef>
                <a:spcPct val="0"/>
              </a:spcBef>
              <a:buFont typeface="Webdings" panose="05030102010509060703" pitchFamily="18" charset="2"/>
              <a:buChar char=""/>
              <a:defRPr lang="es-PE" sz="2500" b="0" kern="1200" dirty="0">
                <a:solidFill>
                  <a:srgbClr val="CC0000"/>
                </a:solidFill>
                <a:latin typeface="Stag Book" panose="02000503060000020004" pitchFamily="50" charset="0"/>
                <a:ea typeface="+mn-ea"/>
                <a:cs typeface="+mn-cs"/>
              </a:defRPr>
            </a:lvl1pPr>
          </a:lstStyle>
          <a:p>
            <a:r>
              <a:rPr lang="es-ES" dirty="0"/>
              <a:t>Haga clic para modificar el estilo de subtítulo del patrón</a:t>
            </a:r>
            <a:endParaRPr lang="es-PE" dirty="0"/>
          </a:p>
        </p:txBody>
      </p:sp>
      <p:sp>
        <p:nvSpPr>
          <p:cNvPr id="3" name="Marcador de posición de imagen 2"/>
          <p:cNvSpPr>
            <a:spLocks noGrp="1"/>
          </p:cNvSpPr>
          <p:nvPr>
            <p:ph type="pic" idx="1"/>
          </p:nvPr>
        </p:nvSpPr>
        <p:spPr>
          <a:xfrm>
            <a:off x="5183188" y="1093102"/>
            <a:ext cx="6172200" cy="51069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1053296" y="2361236"/>
            <a:ext cx="3718729" cy="38388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el estilo de texto del patrón</a:t>
            </a:r>
          </a:p>
        </p:txBody>
      </p:sp>
    </p:spTree>
    <p:extLst>
      <p:ext uri="{BB962C8B-B14F-4D97-AF65-F5344CB8AC3E}">
        <p14:creationId xmlns:p14="http://schemas.microsoft.com/office/powerpoint/2010/main" val="1267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p:cNvSpPr>
            <a:spLocks noGrp="1"/>
          </p:cNvSpPr>
          <p:nvPr>
            <p:ph type="dt" sz="half" idx="10"/>
          </p:nvPr>
        </p:nvSpPr>
        <p:spPr>
          <a:xfrm>
            <a:off x="838200" y="6356350"/>
            <a:ext cx="2743200" cy="365125"/>
          </a:xfrm>
          <a:prstGeom prst="rect">
            <a:avLst/>
          </a:prstGeom>
        </p:spPr>
        <p:txBody>
          <a:bodyPr/>
          <a:lstStyle/>
          <a:p>
            <a:fld id="{819BC411-9DCA-4AA2-92BE-77910096B509}" type="datetimeFigureOut">
              <a:rPr lang="es-PE" smtClean="0"/>
              <a:t>22/03/2019</a:t>
            </a:fld>
            <a:endParaRPr lang="es-PE"/>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PE"/>
          </a:p>
        </p:txBody>
      </p:sp>
      <p:sp>
        <p:nvSpPr>
          <p:cNvPr id="6" name="Marcador de número de diapositiva 5"/>
          <p:cNvSpPr>
            <a:spLocks noGrp="1"/>
          </p:cNvSpPr>
          <p:nvPr>
            <p:ph type="sldNum" sz="quarter" idx="12"/>
          </p:nvPr>
        </p:nvSpPr>
        <p:spPr>
          <a:xfrm>
            <a:off x="8610600" y="6356350"/>
            <a:ext cx="2743200" cy="365125"/>
          </a:xfrm>
          <a:prstGeom prst="rect">
            <a:avLst/>
          </a:prstGeom>
        </p:spPr>
        <p:txBody>
          <a:bodyPr/>
          <a:lstStyle/>
          <a:p>
            <a:fld id="{EB4DCDAF-5738-45D8-BDE6-6AA7A91519EF}" type="slidenum">
              <a:rPr lang="es-PE" smtClean="0"/>
              <a:t>‹Nº›</a:t>
            </a:fld>
            <a:endParaRPr lang="es-PE"/>
          </a:p>
        </p:txBody>
      </p:sp>
    </p:spTree>
    <p:extLst>
      <p:ext uri="{BB962C8B-B14F-4D97-AF65-F5344CB8AC3E}">
        <p14:creationId xmlns:p14="http://schemas.microsoft.com/office/powerpoint/2010/main" val="68795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 y="0"/>
            <a:ext cx="12191999" cy="6861858"/>
          </a:xfrm>
          <a:prstGeom prst="rect">
            <a:avLst/>
          </a:prstGeom>
        </p:spPr>
      </p:pic>
      <p:sp>
        <p:nvSpPr>
          <p:cNvPr id="2" name="Marcador de título 1"/>
          <p:cNvSpPr>
            <a:spLocks noGrp="1"/>
          </p:cNvSpPr>
          <p:nvPr>
            <p:ph type="title"/>
          </p:nvPr>
        </p:nvSpPr>
        <p:spPr>
          <a:xfrm>
            <a:off x="652999" y="1370331"/>
            <a:ext cx="10700799" cy="532310"/>
          </a:xfrm>
          <a:prstGeom prst="rect">
            <a:avLst/>
          </a:prstGeom>
        </p:spPr>
        <p:txBody>
          <a:bodyPr vert="horz" lIns="91440" tIns="45720" rIns="91440" bIns="45720" rtlCol="0" anchor="ctr">
            <a:normAutofit/>
          </a:bodyPr>
          <a:lstStyle/>
          <a:p>
            <a:r>
              <a:rPr lang="es-ES" dirty="0"/>
              <a:t>Haga clic para modificar el estilo de subtítulo del patrón</a:t>
            </a:r>
            <a:endParaRPr lang="es-PE" dirty="0"/>
          </a:p>
        </p:txBody>
      </p:sp>
      <p:sp>
        <p:nvSpPr>
          <p:cNvPr id="3" name="Marcador de texto 2"/>
          <p:cNvSpPr>
            <a:spLocks noGrp="1"/>
          </p:cNvSpPr>
          <p:nvPr>
            <p:ph type="body" idx="1"/>
          </p:nvPr>
        </p:nvSpPr>
        <p:spPr>
          <a:xfrm>
            <a:off x="1015197" y="1979409"/>
            <a:ext cx="10338601" cy="4139818"/>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pic>
        <p:nvPicPr>
          <p:cNvPr id="9" name="Imagen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9965061" y="151958"/>
            <a:ext cx="1949621" cy="424692"/>
          </a:xfrm>
          <a:prstGeom prst="rect">
            <a:avLst/>
          </a:prstGeom>
        </p:spPr>
      </p:pic>
    </p:spTree>
    <p:extLst>
      <p:ext uri="{BB962C8B-B14F-4D97-AF65-F5344CB8AC3E}">
        <p14:creationId xmlns:p14="http://schemas.microsoft.com/office/powerpoint/2010/main" val="422463847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9" r:id="rId4"/>
    <p:sldLayoutId id="2147483661" r:id="rId5"/>
    <p:sldLayoutId id="2147483670" r:id="rId6"/>
    <p:sldLayoutId id="2147483657" r:id="rId7"/>
    <p:sldLayoutId id="2147483674" r:id="rId8"/>
  </p:sldLayoutIdLst>
  <p:txStyles>
    <p:titleStyle>
      <a:lvl1pPr marL="358775" indent="-358775" algn="l" defTabSz="914400" rtl="0" eaLnBrk="1" latinLnBrk="0" hangingPunct="1">
        <a:lnSpc>
          <a:spcPct val="90000"/>
        </a:lnSpc>
        <a:spcBef>
          <a:spcPct val="0"/>
        </a:spcBef>
        <a:buFont typeface="Webdings" panose="05030102010509060703" pitchFamily="18" charset="2"/>
        <a:buChar char=""/>
        <a:defRPr lang="es-PE" sz="2500" b="0" kern="1200" dirty="0">
          <a:solidFill>
            <a:srgbClr val="CC0000"/>
          </a:solidFill>
          <a:latin typeface="Stag Book" panose="02000503060000020004" pitchFamily="50" charset="0"/>
          <a:ea typeface="+mn-ea"/>
          <a:cs typeface="+mn-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5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5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5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Layout" Target="../diagrams/layout3.xml"/><Relationship Id="rId7" Type="http://schemas.openxmlformats.org/officeDocument/2006/relationships/image" Target="../media/image8.png"/><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54" y="-3858"/>
            <a:ext cx="12185146" cy="6861858"/>
          </a:xfrm>
          <a:prstGeom prst="rect">
            <a:avLst/>
          </a:prstGeom>
        </p:spPr>
      </p:pic>
      <p:sp>
        <p:nvSpPr>
          <p:cNvPr id="3" name="CuadroTexto 2"/>
          <p:cNvSpPr txBox="1"/>
          <p:nvPr/>
        </p:nvSpPr>
        <p:spPr>
          <a:xfrm>
            <a:off x="385619" y="1550052"/>
            <a:ext cx="10755855" cy="2246769"/>
          </a:xfrm>
          <a:prstGeom prst="rect">
            <a:avLst/>
          </a:prstGeom>
          <a:noFill/>
        </p:spPr>
        <p:txBody>
          <a:bodyPr wrap="square" rtlCol="0">
            <a:spAutoFit/>
          </a:bodyPr>
          <a:lstStyle/>
          <a:p>
            <a:r>
              <a:rPr lang="es-PE" sz="5400" b="1" dirty="0">
                <a:solidFill>
                  <a:srgbClr val="CC0000"/>
                </a:solidFill>
                <a:latin typeface="+mj-lt"/>
              </a:rPr>
              <a:t>Registro de </a:t>
            </a:r>
            <a:r>
              <a:rPr lang="es-PE" sz="5400" b="1" dirty="0" smtClean="0">
                <a:solidFill>
                  <a:srgbClr val="CC0000"/>
                </a:solidFill>
                <a:latin typeface="+mj-lt"/>
              </a:rPr>
              <a:t>Programas No Escolarizado de Educación Inicial – </a:t>
            </a:r>
            <a:r>
              <a:rPr lang="es-PE" sz="5400" b="1" dirty="0" err="1" smtClean="0">
                <a:solidFill>
                  <a:srgbClr val="CC0000"/>
                </a:solidFill>
                <a:latin typeface="+mj-lt"/>
              </a:rPr>
              <a:t>RegPro</a:t>
            </a:r>
            <a:endParaRPr lang="es-PE" sz="5400" b="1" dirty="0">
              <a:solidFill>
                <a:srgbClr val="CC0000"/>
              </a:solidFill>
              <a:latin typeface="+mj-lt"/>
            </a:endParaRPr>
          </a:p>
          <a:p>
            <a:r>
              <a:rPr lang="es-PE" sz="3200" dirty="0">
                <a:solidFill>
                  <a:srgbClr val="C00000"/>
                </a:solidFill>
              </a:rPr>
              <a:t>Unidad de Estadística - OSEE</a:t>
            </a:r>
          </a:p>
        </p:txBody>
      </p:sp>
      <p:pic>
        <p:nvPicPr>
          <p:cNvPr id="6" name="Imagen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5522" y="3925857"/>
            <a:ext cx="3258114" cy="709725"/>
          </a:xfrm>
          <a:prstGeom prst="rect">
            <a:avLst/>
          </a:prstGeom>
        </p:spPr>
      </p:pic>
    </p:spTree>
    <p:extLst>
      <p:ext uri="{BB962C8B-B14F-4D97-AF65-F5344CB8AC3E}">
        <p14:creationId xmlns:p14="http://schemas.microsoft.com/office/powerpoint/2010/main" val="1907922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1 Título"/>
          <p:cNvSpPr>
            <a:spLocks noGrp="1"/>
          </p:cNvSpPr>
          <p:nvPr>
            <p:ph type="title"/>
          </p:nvPr>
        </p:nvSpPr>
        <p:spPr>
          <a:xfrm>
            <a:off x="0" y="-18216"/>
            <a:ext cx="12192000" cy="978729"/>
          </a:xfrm>
        </p:spPr>
        <p:txBody>
          <a:bodyPr vert="horz" wrap="square" lIns="91440" tIns="45720" rIns="91440" bIns="45720" rtlCol="0" anchor="ctr">
            <a:spAutoFit/>
          </a:bodyPr>
          <a:lstStyle/>
          <a:p>
            <a:pPr marL="0" indent="0">
              <a:buNone/>
            </a:pPr>
            <a:r>
              <a:rPr lang="es-PE" sz="3200" b="1" dirty="0">
                <a:solidFill>
                  <a:srgbClr val="C00000"/>
                </a:solidFill>
                <a:latin typeface="+mn-lt"/>
              </a:rPr>
              <a:t>Tipos de Programas no escolarizados de Educación Inicial </a:t>
            </a:r>
            <a:r>
              <a:rPr lang="es-PE" sz="3200" b="1" dirty="0" smtClean="0">
                <a:solidFill>
                  <a:srgbClr val="C00000"/>
                </a:solidFill>
                <a:latin typeface="+mn-lt"/>
              </a:rPr>
              <a:t/>
            </a:r>
            <a:br>
              <a:rPr lang="es-PE" sz="3200" b="1" dirty="0" smtClean="0">
                <a:solidFill>
                  <a:srgbClr val="C00000"/>
                </a:solidFill>
                <a:latin typeface="+mn-lt"/>
              </a:rPr>
            </a:br>
            <a:r>
              <a:rPr lang="es-PE" sz="3200" b="1" dirty="0" smtClean="0">
                <a:solidFill>
                  <a:srgbClr val="C00000"/>
                </a:solidFill>
                <a:latin typeface="+mn-lt"/>
              </a:rPr>
              <a:t>por </a:t>
            </a:r>
            <a:r>
              <a:rPr lang="es-PE" sz="3200" b="1" dirty="0">
                <a:solidFill>
                  <a:srgbClr val="C00000"/>
                </a:solidFill>
                <a:latin typeface="+mn-lt"/>
              </a:rPr>
              <a:t>Ciclo y </a:t>
            </a:r>
            <a:r>
              <a:rPr lang="es-PE" sz="3200" b="1" dirty="0" smtClean="0">
                <a:solidFill>
                  <a:srgbClr val="C00000"/>
                </a:solidFill>
                <a:latin typeface="+mn-lt"/>
              </a:rPr>
              <a:t>Estrategia</a:t>
            </a:r>
            <a:endParaRPr lang="es-PE" sz="3200" b="1" dirty="0">
              <a:solidFill>
                <a:srgbClr val="C00000"/>
              </a:solidFill>
              <a:latin typeface="+mn-lt"/>
            </a:endParaRPr>
          </a:p>
        </p:txBody>
      </p:sp>
      <p:graphicFrame>
        <p:nvGraphicFramePr>
          <p:cNvPr id="6" name="Diagrama 5"/>
          <p:cNvGraphicFramePr/>
          <p:nvPr>
            <p:extLst>
              <p:ext uri="{D42A27DB-BD31-4B8C-83A1-F6EECF244321}">
                <p14:modId xmlns:p14="http://schemas.microsoft.com/office/powerpoint/2010/main" val="3987293053"/>
              </p:ext>
            </p:extLst>
          </p:nvPr>
        </p:nvGraphicFramePr>
        <p:xfrm>
          <a:off x="709229" y="1349406"/>
          <a:ext cx="5135688" cy="465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Rectángulo 13"/>
          <p:cNvSpPr/>
          <p:nvPr/>
        </p:nvSpPr>
        <p:spPr>
          <a:xfrm>
            <a:off x="6027938" y="1535860"/>
            <a:ext cx="5877017" cy="3970318"/>
          </a:xfrm>
          <a:prstGeom prst="rect">
            <a:avLst/>
          </a:prstGeom>
        </p:spPr>
        <p:txBody>
          <a:bodyPr wrap="square">
            <a:spAutoFit/>
          </a:bodyPr>
          <a:lstStyle/>
          <a:p>
            <a:r>
              <a:rPr lang="es-PE" dirty="0" smtClean="0"/>
              <a:t>Ya </a:t>
            </a:r>
            <a:r>
              <a:rPr lang="es-PE" dirty="0"/>
              <a:t>no se utilizan las </a:t>
            </a:r>
            <a:r>
              <a:rPr lang="es-PE" dirty="0" smtClean="0"/>
              <a:t>denominaciones:</a:t>
            </a:r>
            <a:endParaRPr lang="es-PE" dirty="0"/>
          </a:p>
          <a:p>
            <a:pPr marL="285750" indent="-285750" fontAlgn="b">
              <a:buFont typeface="Arial" panose="020B0604020202020204" pitchFamily="34" charset="0"/>
              <a:buChar char="•"/>
            </a:pPr>
            <a:r>
              <a:rPr lang="es-PE" dirty="0" smtClean="0"/>
              <a:t>PIETBAF</a:t>
            </a:r>
            <a:endParaRPr lang="es-PE" dirty="0"/>
          </a:p>
          <a:p>
            <a:pPr marL="285750" indent="-285750" fontAlgn="b">
              <a:buFont typeface="Arial" panose="020B0604020202020204" pitchFamily="34" charset="0"/>
              <a:buChar char="•"/>
            </a:pPr>
            <a:r>
              <a:rPr lang="es-PE" dirty="0"/>
              <a:t>PAIGRUMA</a:t>
            </a:r>
          </a:p>
          <a:p>
            <a:pPr marL="285750" indent="-285750" fontAlgn="b">
              <a:buFont typeface="Arial" panose="020B0604020202020204" pitchFamily="34" charset="0"/>
              <a:buChar char="•"/>
            </a:pPr>
            <a:r>
              <a:rPr lang="es-PE" dirty="0"/>
              <a:t>FAMILIAS QUE APRENDEN</a:t>
            </a:r>
          </a:p>
          <a:p>
            <a:pPr marL="285750" indent="-285750" fontAlgn="b">
              <a:buFont typeface="Arial" panose="020B0604020202020204" pitchFamily="34" charset="0"/>
              <a:buChar char="•"/>
            </a:pPr>
            <a:r>
              <a:rPr lang="es-PE" dirty="0"/>
              <a:t>PIET, WAWA PUKLLANA</a:t>
            </a:r>
          </a:p>
          <a:p>
            <a:pPr marL="285750" indent="-285750" fontAlgn="b">
              <a:buFont typeface="Arial" panose="020B0604020202020204" pitchFamily="34" charset="0"/>
              <a:buChar char="•"/>
            </a:pPr>
            <a:r>
              <a:rPr lang="es-PE" dirty="0"/>
              <a:t>LUDOTECA</a:t>
            </a:r>
          </a:p>
          <a:p>
            <a:pPr marL="285750" indent="-285750" fontAlgn="b">
              <a:buFont typeface="Arial" panose="020B0604020202020204" pitchFamily="34" charset="0"/>
              <a:buChar char="•"/>
            </a:pPr>
            <a:r>
              <a:rPr lang="es-PE" dirty="0"/>
              <a:t>LUDOTECA </a:t>
            </a:r>
            <a:r>
              <a:rPr lang="es-PE" dirty="0" smtClean="0"/>
              <a:t>ITINERANTE</a:t>
            </a:r>
          </a:p>
          <a:p>
            <a:pPr fontAlgn="b"/>
            <a:r>
              <a:rPr lang="es-PE" dirty="0" smtClean="0"/>
              <a:t>estas </a:t>
            </a:r>
            <a:r>
              <a:rPr lang="es-PE" dirty="0"/>
              <a:t>denominaciones quedaron fuera de uso con la publicación de la RVM 036-2015-MINEDU</a:t>
            </a:r>
          </a:p>
          <a:p>
            <a:pPr fontAlgn="b"/>
            <a:endParaRPr lang="es-PE" dirty="0"/>
          </a:p>
          <a:p>
            <a:pPr fontAlgn="b"/>
            <a:r>
              <a:rPr lang="es-PE" b="1" dirty="0" smtClean="0"/>
              <a:t>No </a:t>
            </a:r>
            <a:r>
              <a:rPr lang="es-PE" b="1" dirty="0"/>
              <a:t>se crean nuevos </a:t>
            </a:r>
            <a:r>
              <a:rPr lang="es-PE" b="1" dirty="0" smtClean="0"/>
              <a:t>SET</a:t>
            </a:r>
            <a:r>
              <a:rPr lang="es-PE" dirty="0" smtClean="0"/>
              <a:t>, sólo se pueden renovar.</a:t>
            </a:r>
          </a:p>
          <a:p>
            <a:pPr fontAlgn="b"/>
            <a:r>
              <a:rPr lang="es-PE" dirty="0" smtClean="0"/>
              <a:t>RVM 036-2015-MINEDU</a:t>
            </a:r>
          </a:p>
          <a:p>
            <a:pPr fontAlgn="b"/>
            <a:r>
              <a:rPr lang="es-PE" dirty="0" smtClean="0"/>
              <a:t>6.1 Disposiciones especificas (tabla de detalle de los PRONOEI)</a:t>
            </a:r>
            <a:endParaRPr lang="es-PE" dirty="0"/>
          </a:p>
        </p:txBody>
      </p:sp>
      <p:sp>
        <p:nvSpPr>
          <p:cNvPr id="15" name="Rectángulo 14"/>
          <p:cNvSpPr/>
          <p:nvPr/>
        </p:nvSpPr>
        <p:spPr>
          <a:xfrm>
            <a:off x="5844917" y="1074195"/>
            <a:ext cx="3056749" cy="461665"/>
          </a:xfrm>
          <a:prstGeom prst="rect">
            <a:avLst/>
          </a:prstGeom>
        </p:spPr>
        <p:txBody>
          <a:bodyPr wrap="square">
            <a:spAutoFit/>
          </a:bodyPr>
          <a:lstStyle/>
          <a:p>
            <a:r>
              <a:rPr lang="es-PE" sz="2400" b="1" dirty="0"/>
              <a:t>Consideraciones:</a:t>
            </a:r>
          </a:p>
        </p:txBody>
      </p:sp>
      <p:pic>
        <p:nvPicPr>
          <p:cNvPr id="16" name="Imagen 15"/>
          <p:cNvPicPr>
            <a:picLocks noChangeAspect="1"/>
          </p:cNvPicPr>
          <p:nvPr/>
        </p:nvPicPr>
        <p:blipFill>
          <a:blip r:embed="rId7"/>
          <a:stretch>
            <a:fillRect/>
          </a:stretch>
        </p:blipFill>
        <p:spPr>
          <a:xfrm>
            <a:off x="7442446" y="5402283"/>
            <a:ext cx="3713770" cy="1205770"/>
          </a:xfrm>
          <a:prstGeom prst="rect">
            <a:avLst/>
          </a:prstGeom>
        </p:spPr>
      </p:pic>
    </p:spTree>
    <p:extLst>
      <p:ext uri="{BB962C8B-B14F-4D97-AF65-F5344CB8AC3E}">
        <p14:creationId xmlns:p14="http://schemas.microsoft.com/office/powerpoint/2010/main" val="13826208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1 Título"/>
          <p:cNvSpPr>
            <a:spLocks noGrp="1"/>
          </p:cNvSpPr>
          <p:nvPr>
            <p:ph type="title"/>
          </p:nvPr>
        </p:nvSpPr>
        <p:spPr>
          <a:xfrm>
            <a:off x="0" y="203383"/>
            <a:ext cx="12192000" cy="535531"/>
          </a:xfrm>
        </p:spPr>
        <p:txBody>
          <a:bodyPr vert="horz" wrap="square" lIns="91440" tIns="45720" rIns="91440" bIns="45720" rtlCol="0" anchor="ctr">
            <a:spAutoFit/>
          </a:bodyPr>
          <a:lstStyle/>
          <a:p>
            <a:pPr marL="0" indent="0">
              <a:buNone/>
            </a:pPr>
            <a:r>
              <a:rPr lang="es-PE" sz="3200" b="1" dirty="0">
                <a:solidFill>
                  <a:srgbClr val="C00000"/>
                </a:solidFill>
                <a:latin typeface="+mn-lt"/>
              </a:rPr>
              <a:t>Tipos de </a:t>
            </a:r>
            <a:r>
              <a:rPr lang="es-PE" sz="3200" b="1" dirty="0" smtClean="0">
                <a:solidFill>
                  <a:srgbClr val="C00000"/>
                </a:solidFill>
                <a:latin typeface="+mn-lt"/>
              </a:rPr>
              <a:t>Gestión y entidad gestora de los PRONOEI</a:t>
            </a:r>
            <a:endParaRPr lang="es-PE" sz="3200" b="1" dirty="0">
              <a:solidFill>
                <a:srgbClr val="C00000"/>
              </a:solidFill>
              <a:latin typeface="+mn-lt"/>
            </a:endParaRPr>
          </a:p>
        </p:txBody>
      </p:sp>
      <p:graphicFrame>
        <p:nvGraphicFramePr>
          <p:cNvPr id="6" name="Diagrama 5"/>
          <p:cNvGraphicFramePr/>
          <p:nvPr>
            <p:extLst>
              <p:ext uri="{D42A27DB-BD31-4B8C-83A1-F6EECF244321}">
                <p14:modId xmlns:p14="http://schemas.microsoft.com/office/powerpoint/2010/main" val="2396288685"/>
              </p:ext>
            </p:extLst>
          </p:nvPr>
        </p:nvGraphicFramePr>
        <p:xfrm>
          <a:off x="389633" y="1384916"/>
          <a:ext cx="7103120" cy="486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8"/>
          <p:cNvSpPr/>
          <p:nvPr/>
        </p:nvSpPr>
        <p:spPr>
          <a:xfrm>
            <a:off x="7735409" y="1606884"/>
            <a:ext cx="3805562" cy="646331"/>
          </a:xfrm>
          <a:prstGeom prst="rect">
            <a:avLst/>
          </a:prstGeom>
        </p:spPr>
        <p:txBody>
          <a:bodyPr wrap="square">
            <a:spAutoFit/>
          </a:bodyPr>
          <a:lstStyle/>
          <a:p>
            <a:r>
              <a:rPr lang="es-PE" dirty="0" smtClean="0"/>
              <a:t>Se usa el mismo clasificador que para las II.EE.</a:t>
            </a:r>
          </a:p>
        </p:txBody>
      </p:sp>
      <p:sp>
        <p:nvSpPr>
          <p:cNvPr id="10" name="Rectángulo 9"/>
          <p:cNvSpPr/>
          <p:nvPr/>
        </p:nvSpPr>
        <p:spPr>
          <a:xfrm>
            <a:off x="7637754" y="1127464"/>
            <a:ext cx="2350002" cy="461665"/>
          </a:xfrm>
          <a:prstGeom prst="rect">
            <a:avLst/>
          </a:prstGeom>
        </p:spPr>
        <p:txBody>
          <a:bodyPr wrap="none">
            <a:spAutoFit/>
          </a:bodyPr>
          <a:lstStyle/>
          <a:p>
            <a:r>
              <a:rPr lang="es-PE" sz="2400" b="1" dirty="0"/>
              <a:t>Consideraciones:</a:t>
            </a:r>
          </a:p>
        </p:txBody>
      </p:sp>
      <p:graphicFrame>
        <p:nvGraphicFramePr>
          <p:cNvPr id="4" name="Tabla 3"/>
          <p:cNvGraphicFramePr>
            <a:graphicFrameLocks noGrp="1"/>
          </p:cNvGraphicFramePr>
          <p:nvPr>
            <p:extLst>
              <p:ext uri="{D42A27DB-BD31-4B8C-83A1-F6EECF244321}">
                <p14:modId xmlns:p14="http://schemas.microsoft.com/office/powerpoint/2010/main" val="1870591074"/>
              </p:ext>
            </p:extLst>
          </p:nvPr>
        </p:nvGraphicFramePr>
        <p:xfrm>
          <a:off x="7838984" y="2457099"/>
          <a:ext cx="3701987" cy="3261360"/>
        </p:xfrm>
        <a:graphic>
          <a:graphicData uri="http://schemas.openxmlformats.org/drawingml/2006/table">
            <a:tbl>
              <a:tblPr/>
              <a:tblGrid>
                <a:gridCol w="434184"/>
                <a:gridCol w="3267803"/>
              </a:tblGrid>
              <a:tr h="161925">
                <a:tc gridSpan="2">
                  <a:txBody>
                    <a:bodyPr/>
                    <a:lstStyle/>
                    <a:p>
                      <a:pPr algn="l" fontAlgn="b"/>
                      <a:r>
                        <a:rPr lang="es-PE" sz="1200" b="1" i="0" u="none" strike="noStrike" dirty="0">
                          <a:effectLst/>
                          <a:latin typeface="Arial" panose="020B0604020202020204" pitchFamily="34" charset="0"/>
                        </a:rPr>
                        <a:t>PÚBLICA DE GESTIÓN DIRECTA</a:t>
                      </a:r>
                    </a:p>
                  </a:txBody>
                  <a:tcPr marL="9525" marR="9525" marT="9525" marB="0" anchor="b">
                    <a:lnL>
                      <a:noFill/>
                    </a:lnL>
                    <a:lnR>
                      <a:noFill/>
                    </a:lnR>
                    <a:lnT>
                      <a:noFill/>
                    </a:lnT>
                    <a:lnB>
                      <a:noFill/>
                    </a:lnB>
                  </a:tcPr>
                </a:tc>
                <a:tc hMerge="1">
                  <a:txBody>
                    <a:bodyPr/>
                    <a:lstStyle/>
                    <a:p>
                      <a:endParaRPr lang="es-PE"/>
                    </a:p>
                  </a:txBody>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dirty="0">
                          <a:effectLst/>
                          <a:latin typeface="Arial" panose="020B0604020202020204" pitchFamily="34" charset="0"/>
                        </a:rPr>
                        <a:t>FFAA</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MUNICIPALIDAD</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OTROS MINISTERIOS</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SECTOR EDUCACIÓN</a:t>
                      </a:r>
                    </a:p>
                  </a:txBody>
                  <a:tcPr marL="9525" marR="9525" marT="9525" marB="0" anchor="b">
                    <a:lnL>
                      <a:noFill/>
                    </a:lnL>
                    <a:lnR>
                      <a:noFill/>
                    </a:lnR>
                    <a:lnT>
                      <a:noFill/>
                    </a:lnT>
                    <a:lnB>
                      <a:noFill/>
                    </a:lnB>
                  </a:tcPr>
                </a:tc>
              </a:tr>
              <a:tr h="161925">
                <a:tc gridSpan="2">
                  <a:txBody>
                    <a:bodyPr/>
                    <a:lstStyle/>
                    <a:p>
                      <a:pPr algn="l" fontAlgn="b"/>
                      <a:r>
                        <a:rPr lang="es-PE" sz="1200" b="1" i="0" u="none" strike="noStrike" dirty="0">
                          <a:effectLst/>
                          <a:latin typeface="Arial" panose="020B0604020202020204" pitchFamily="34" charset="0"/>
                        </a:rPr>
                        <a:t>PÚBLICA DE GESTIÓN PRIVADA</a:t>
                      </a:r>
                    </a:p>
                  </a:txBody>
                  <a:tcPr marL="9525" marR="9525" marT="9525" marB="0" anchor="b">
                    <a:lnL>
                      <a:noFill/>
                    </a:lnL>
                    <a:lnR>
                      <a:noFill/>
                    </a:lnR>
                    <a:lnT>
                      <a:noFill/>
                    </a:lnT>
                    <a:lnB>
                      <a:noFill/>
                    </a:lnB>
                  </a:tcPr>
                </a:tc>
                <a:tc hMerge="1">
                  <a:txBody>
                    <a:bodyPr/>
                    <a:lstStyle/>
                    <a:p>
                      <a:endParaRPr lang="es-PE"/>
                    </a:p>
                  </a:txBody>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ASOCIACIÓN RELIGIOSA</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ONG</a:t>
                      </a:r>
                    </a:p>
                  </a:txBody>
                  <a:tcPr marL="9525" marR="9525" marT="9525" marB="0" anchor="b">
                    <a:lnL>
                      <a:noFill/>
                    </a:lnL>
                    <a:lnR>
                      <a:noFill/>
                    </a:lnR>
                    <a:lnT>
                      <a:noFill/>
                    </a:lnT>
                    <a:lnB>
                      <a:noFill/>
                    </a:lnB>
                  </a:tcPr>
                </a:tc>
              </a:tr>
              <a:tr h="161925">
                <a:tc gridSpan="2">
                  <a:txBody>
                    <a:bodyPr/>
                    <a:lstStyle/>
                    <a:p>
                      <a:pPr algn="l" fontAlgn="b"/>
                      <a:r>
                        <a:rPr lang="es-PE" sz="1200" b="1" i="0" u="none" strike="noStrike" dirty="0">
                          <a:effectLst/>
                          <a:latin typeface="Arial" panose="020B0604020202020204" pitchFamily="34" charset="0"/>
                        </a:rPr>
                        <a:t>PRIVADA</a:t>
                      </a:r>
                    </a:p>
                  </a:txBody>
                  <a:tcPr marL="9525" marR="9525" marT="9525" marB="0" anchor="b">
                    <a:lnL>
                      <a:noFill/>
                    </a:lnL>
                    <a:lnR>
                      <a:noFill/>
                    </a:lnR>
                    <a:lnT>
                      <a:noFill/>
                    </a:lnT>
                    <a:lnB>
                      <a:noFill/>
                    </a:lnB>
                  </a:tcPr>
                </a:tc>
                <a:tc hMerge="1">
                  <a:txBody>
                    <a:bodyPr/>
                    <a:lstStyle/>
                    <a:p>
                      <a:endParaRPr lang="es-PE"/>
                    </a:p>
                  </a:txBody>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ASOCIACIÓN CIVIL / INSTITUCIÓN BENÉFICA</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dirty="0">
                          <a:effectLst/>
                          <a:latin typeface="Arial" panose="020B0604020202020204" pitchFamily="34" charset="0"/>
                        </a:rPr>
                        <a:t>ASOCIACIÓN RELIGIOSA</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ASOCIACIONES EVANGELISTAS</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COMUNIDAD</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COOPERATIVA</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a:effectLst/>
                          <a:latin typeface="Arial" panose="020B0604020202020204" pitchFamily="34" charset="0"/>
                        </a:rPr>
                        <a:t>EMPRESA (FISCALIZADO)</a:t>
                      </a:r>
                    </a:p>
                  </a:txBody>
                  <a:tcPr marL="9525" marR="9525" marT="9525" marB="0" anchor="b">
                    <a:lnL>
                      <a:noFill/>
                    </a:lnL>
                    <a:lnR>
                      <a:noFill/>
                    </a:lnR>
                    <a:lnT>
                      <a:noFill/>
                    </a:lnT>
                    <a:lnB>
                      <a:noFill/>
                    </a:lnB>
                  </a:tcPr>
                </a:tc>
              </a:tr>
              <a:tr h="161925">
                <a:tc>
                  <a:txBody>
                    <a:bodyPr/>
                    <a:lstStyle/>
                    <a:p>
                      <a:pPr algn="l" fontAlgn="b"/>
                      <a:endParaRPr lang="es-PE"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s-PE" sz="1200" b="0" i="0" u="none" strike="noStrike" dirty="0">
                          <a:effectLst/>
                          <a:latin typeface="Arial" panose="020B0604020202020204" pitchFamily="34" charset="0"/>
                        </a:rPr>
                        <a:t>OTROS PARTICULARES</a:t>
                      </a: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626001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1 Título"/>
          <p:cNvSpPr>
            <a:spLocks noGrp="1"/>
          </p:cNvSpPr>
          <p:nvPr>
            <p:ph type="title"/>
          </p:nvPr>
        </p:nvSpPr>
        <p:spPr>
          <a:xfrm>
            <a:off x="0" y="203383"/>
            <a:ext cx="12192000" cy="535531"/>
          </a:xfrm>
        </p:spPr>
        <p:txBody>
          <a:bodyPr vert="horz" wrap="square" lIns="91440" tIns="45720" rIns="91440" bIns="45720" rtlCol="0" anchor="ctr">
            <a:spAutoFit/>
          </a:bodyPr>
          <a:lstStyle/>
          <a:p>
            <a:pPr marL="0" indent="0">
              <a:buNone/>
            </a:pPr>
            <a:r>
              <a:rPr lang="es-PE" sz="3200" b="1" dirty="0" smtClean="0">
                <a:solidFill>
                  <a:srgbClr val="C00000"/>
                </a:solidFill>
                <a:latin typeface="+mn-lt"/>
              </a:rPr>
              <a:t>Actos resolutivos de los PRONOEI</a:t>
            </a:r>
            <a:endParaRPr lang="es-PE" sz="3200" b="1" dirty="0">
              <a:solidFill>
                <a:srgbClr val="C00000"/>
              </a:solidFill>
              <a:latin typeface="+mn-lt"/>
            </a:endParaRPr>
          </a:p>
        </p:txBody>
      </p:sp>
      <p:graphicFrame>
        <p:nvGraphicFramePr>
          <p:cNvPr id="6" name="Diagrama 5"/>
          <p:cNvGraphicFramePr/>
          <p:nvPr>
            <p:extLst>
              <p:ext uri="{D42A27DB-BD31-4B8C-83A1-F6EECF244321}">
                <p14:modId xmlns:p14="http://schemas.microsoft.com/office/powerpoint/2010/main" val="1626781953"/>
              </p:ext>
            </p:extLst>
          </p:nvPr>
        </p:nvGraphicFramePr>
        <p:xfrm>
          <a:off x="485689" y="1384915"/>
          <a:ext cx="4199056" cy="2920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8"/>
          <p:cNvSpPr/>
          <p:nvPr/>
        </p:nvSpPr>
        <p:spPr>
          <a:xfrm>
            <a:off x="5214074" y="1313918"/>
            <a:ext cx="6735270" cy="4801314"/>
          </a:xfrm>
          <a:prstGeom prst="rect">
            <a:avLst/>
          </a:prstGeom>
        </p:spPr>
        <p:txBody>
          <a:bodyPr wrap="square">
            <a:spAutoFit/>
          </a:bodyPr>
          <a:lstStyle/>
          <a:p>
            <a:pPr marL="285750" indent="-285750">
              <a:buFont typeface="Arial" panose="020B0604020202020204" pitchFamily="34" charset="0"/>
              <a:buChar char="•"/>
            </a:pPr>
            <a:r>
              <a:rPr lang="es-PE" dirty="0" smtClean="0"/>
              <a:t>Los PRONOEI que se creen en centros poblados no clasificados como urbano/rural se les asignará un pago de propina equivalente a zona urbana: RVM N° 017-2019-MINEDU</a:t>
            </a:r>
          </a:p>
          <a:p>
            <a:endParaRPr lang="es-PE" dirty="0"/>
          </a:p>
          <a:p>
            <a:pPr marL="285750" indent="-285750">
              <a:buFont typeface="Arial" panose="020B0604020202020204" pitchFamily="34" charset="0"/>
              <a:buChar char="•"/>
            </a:pPr>
            <a:r>
              <a:rPr lang="es-PE" dirty="0" smtClean="0"/>
              <a:t>Las Renovaciones deben mantenerse en el mismo ámbito de aplicación: RVM N° 036-2015-MINEDU</a:t>
            </a:r>
          </a:p>
          <a:p>
            <a:endParaRPr lang="es-PE" dirty="0"/>
          </a:p>
          <a:p>
            <a:endParaRPr lang="es-PE" dirty="0" smtClean="0"/>
          </a:p>
          <a:p>
            <a:endParaRPr lang="es-PE" dirty="0"/>
          </a:p>
          <a:p>
            <a:endParaRPr lang="es-PE" dirty="0" smtClean="0"/>
          </a:p>
          <a:p>
            <a:endParaRPr lang="es-PE" dirty="0"/>
          </a:p>
          <a:p>
            <a:pPr marL="285750" indent="-285750">
              <a:buFont typeface="Arial" panose="020B0604020202020204" pitchFamily="34" charset="0"/>
              <a:buChar char="•"/>
            </a:pPr>
            <a:r>
              <a:rPr lang="es-PE" dirty="0" smtClean="0"/>
              <a:t>Los PRONOEI </a:t>
            </a:r>
            <a:r>
              <a:rPr lang="es-PE" b="1" dirty="0" smtClean="0"/>
              <a:t>NO SE REAPERTURAN</a:t>
            </a:r>
            <a:r>
              <a:rPr lang="es-PE" dirty="0" smtClean="0"/>
              <a:t>, ya que el cierre implica la distribución de sus recursos y su presupuesto: RVM </a:t>
            </a:r>
            <a:r>
              <a:rPr lang="es-PE" dirty="0"/>
              <a:t>N° </a:t>
            </a:r>
            <a:r>
              <a:rPr lang="es-PE" dirty="0" smtClean="0"/>
              <a:t>036-2015-MINEDU</a:t>
            </a:r>
          </a:p>
          <a:p>
            <a:endParaRPr lang="es-PE" dirty="0"/>
          </a:p>
          <a:p>
            <a:endParaRPr lang="es-PE" dirty="0"/>
          </a:p>
          <a:p>
            <a:endParaRPr lang="es-PE" dirty="0" smtClean="0"/>
          </a:p>
        </p:txBody>
      </p:sp>
      <p:sp>
        <p:nvSpPr>
          <p:cNvPr id="10" name="Rectángulo 9"/>
          <p:cNvSpPr/>
          <p:nvPr/>
        </p:nvSpPr>
        <p:spPr>
          <a:xfrm>
            <a:off x="4048217" y="831082"/>
            <a:ext cx="2350002" cy="461665"/>
          </a:xfrm>
          <a:prstGeom prst="rect">
            <a:avLst/>
          </a:prstGeom>
        </p:spPr>
        <p:txBody>
          <a:bodyPr wrap="none">
            <a:spAutoFit/>
          </a:bodyPr>
          <a:lstStyle/>
          <a:p>
            <a:r>
              <a:rPr lang="es-PE" sz="2400" b="1" dirty="0"/>
              <a:t>Consideraciones:</a:t>
            </a:r>
          </a:p>
        </p:txBody>
      </p:sp>
      <p:pic>
        <p:nvPicPr>
          <p:cNvPr id="2" name="Imagen 1"/>
          <p:cNvPicPr>
            <a:picLocks noChangeAspect="1"/>
          </p:cNvPicPr>
          <p:nvPr/>
        </p:nvPicPr>
        <p:blipFill>
          <a:blip r:embed="rId7"/>
          <a:stretch>
            <a:fillRect/>
          </a:stretch>
        </p:blipFill>
        <p:spPr>
          <a:xfrm>
            <a:off x="5522975" y="3006400"/>
            <a:ext cx="6292225" cy="1275040"/>
          </a:xfrm>
          <a:prstGeom prst="rect">
            <a:avLst/>
          </a:prstGeom>
        </p:spPr>
      </p:pic>
      <p:pic>
        <p:nvPicPr>
          <p:cNvPr id="3" name="Imagen 2"/>
          <p:cNvPicPr>
            <a:picLocks noChangeAspect="1"/>
          </p:cNvPicPr>
          <p:nvPr/>
        </p:nvPicPr>
        <p:blipFill>
          <a:blip r:embed="rId8"/>
          <a:stretch>
            <a:fillRect/>
          </a:stretch>
        </p:blipFill>
        <p:spPr>
          <a:xfrm>
            <a:off x="5618404" y="5289885"/>
            <a:ext cx="6131833" cy="1114910"/>
          </a:xfrm>
          <a:prstGeom prst="rect">
            <a:avLst/>
          </a:prstGeom>
        </p:spPr>
      </p:pic>
      <p:graphicFrame>
        <p:nvGraphicFramePr>
          <p:cNvPr id="4" name="Tabla 3"/>
          <p:cNvGraphicFramePr>
            <a:graphicFrameLocks noGrp="1"/>
          </p:cNvGraphicFramePr>
          <p:nvPr>
            <p:extLst>
              <p:ext uri="{D42A27DB-BD31-4B8C-83A1-F6EECF244321}">
                <p14:modId xmlns:p14="http://schemas.microsoft.com/office/powerpoint/2010/main" val="4239130713"/>
              </p:ext>
            </p:extLst>
          </p:nvPr>
        </p:nvGraphicFramePr>
        <p:xfrm>
          <a:off x="434291" y="4633209"/>
          <a:ext cx="4375453" cy="1583817"/>
        </p:xfrm>
        <a:graphic>
          <a:graphicData uri="http://schemas.openxmlformats.org/drawingml/2006/table">
            <a:tbl>
              <a:tblPr firstRow="1" firstCol="1" bandRow="1">
                <a:tableStyleId>{5C22544A-7EE6-4342-B048-85BDC9FD1C3A}</a:tableStyleId>
              </a:tblPr>
              <a:tblGrid>
                <a:gridCol w="589837"/>
                <a:gridCol w="3044952"/>
                <a:gridCol w="740664"/>
              </a:tblGrid>
              <a:tr h="0">
                <a:tc>
                  <a:txBody>
                    <a:bodyPr/>
                    <a:lstStyle/>
                    <a:p>
                      <a:pPr>
                        <a:lnSpc>
                          <a:spcPct val="105000"/>
                        </a:lnSpc>
                        <a:spcAft>
                          <a:spcPts val="0"/>
                        </a:spcAft>
                      </a:pPr>
                      <a:r>
                        <a:rPr lang="es-PE" sz="1400" dirty="0">
                          <a:effectLst/>
                        </a:rPr>
                        <a:t>Ciclo</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gn="ctr">
                        <a:lnSpc>
                          <a:spcPct val="105000"/>
                        </a:lnSpc>
                        <a:spcAft>
                          <a:spcPts val="0"/>
                        </a:spcAft>
                      </a:pPr>
                      <a:r>
                        <a:rPr lang="es-PE" sz="1600">
                          <a:effectLst/>
                        </a:rPr>
                        <a:t>Estrategia de atención</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gn="ctr">
                        <a:lnSpc>
                          <a:spcPct val="105000"/>
                        </a:lnSpc>
                        <a:spcAft>
                          <a:spcPts val="0"/>
                        </a:spcAft>
                      </a:pPr>
                      <a:r>
                        <a:rPr lang="es-PE" sz="1600">
                          <a:effectLst/>
                        </a:rPr>
                        <a:t>Zona</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r>
              <a:tr h="228600">
                <a:tc rowSpan="2">
                  <a:txBody>
                    <a:bodyPr/>
                    <a:lstStyle/>
                    <a:p>
                      <a:pPr algn="ctr">
                        <a:lnSpc>
                          <a:spcPct val="105000"/>
                        </a:lnSpc>
                        <a:spcAft>
                          <a:spcPts val="0"/>
                        </a:spcAft>
                      </a:pPr>
                      <a:r>
                        <a:rPr lang="es-PE" sz="1600">
                          <a:effectLst/>
                        </a:rPr>
                        <a:t>I</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gn="just">
                        <a:lnSpc>
                          <a:spcPct val="105000"/>
                        </a:lnSpc>
                        <a:spcAft>
                          <a:spcPts val="0"/>
                        </a:spcAft>
                      </a:pPr>
                      <a:r>
                        <a:rPr lang="es-PE" sz="1600">
                          <a:effectLst/>
                        </a:rPr>
                        <a:t>PRONOEI de Entorno Familiar</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nSpc>
                          <a:spcPct val="105000"/>
                        </a:lnSpc>
                        <a:spcAft>
                          <a:spcPts val="0"/>
                        </a:spcAft>
                      </a:pPr>
                      <a:r>
                        <a:rPr lang="es-PE" sz="1600">
                          <a:effectLst/>
                        </a:rPr>
                        <a:t>Rural</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r>
              <a:tr h="388117">
                <a:tc vMerge="1">
                  <a:txBody>
                    <a:bodyPr/>
                    <a:lstStyle/>
                    <a:p>
                      <a:endParaRPr lang="es-PE"/>
                    </a:p>
                  </a:txBody>
                  <a:tcPr/>
                </a:tc>
                <a:tc>
                  <a:txBody>
                    <a:bodyPr/>
                    <a:lstStyle/>
                    <a:p>
                      <a:pPr algn="just">
                        <a:lnSpc>
                          <a:spcPct val="105000"/>
                        </a:lnSpc>
                        <a:spcAft>
                          <a:spcPts val="0"/>
                        </a:spcAft>
                      </a:pPr>
                      <a:r>
                        <a:rPr lang="es-PE" sz="1600" dirty="0">
                          <a:effectLst/>
                        </a:rPr>
                        <a:t>PRONOEI de Entorno Comunitario /SET</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nSpc>
                          <a:spcPct val="105000"/>
                        </a:lnSpc>
                        <a:spcAft>
                          <a:spcPts val="0"/>
                        </a:spcAft>
                      </a:pPr>
                      <a:r>
                        <a:rPr lang="es-PE" sz="1600">
                          <a:effectLst/>
                        </a:rPr>
                        <a:t>Urbano y rural</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r>
              <a:tr h="214000">
                <a:tc rowSpan="2">
                  <a:txBody>
                    <a:bodyPr/>
                    <a:lstStyle/>
                    <a:p>
                      <a:pPr algn="ctr">
                        <a:lnSpc>
                          <a:spcPct val="105000"/>
                        </a:lnSpc>
                        <a:spcAft>
                          <a:spcPts val="0"/>
                        </a:spcAft>
                      </a:pPr>
                      <a:r>
                        <a:rPr lang="es-PE" sz="1600">
                          <a:effectLst/>
                        </a:rPr>
                        <a:t>II</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gn="just">
                        <a:lnSpc>
                          <a:spcPct val="105000"/>
                        </a:lnSpc>
                        <a:spcAft>
                          <a:spcPts val="0"/>
                        </a:spcAft>
                      </a:pPr>
                      <a:r>
                        <a:rPr lang="es-PE" sz="1600">
                          <a:effectLst/>
                        </a:rPr>
                        <a:t>PRONOEI de Entorno Familiar</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nSpc>
                          <a:spcPct val="105000"/>
                        </a:lnSpc>
                        <a:spcAft>
                          <a:spcPts val="0"/>
                        </a:spcAft>
                      </a:pPr>
                      <a:r>
                        <a:rPr lang="es-PE" sz="1600" dirty="0" smtClean="0">
                          <a:effectLst/>
                        </a:rPr>
                        <a:t>Rural*</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r>
              <a:tr h="228600">
                <a:tc vMerge="1">
                  <a:txBody>
                    <a:bodyPr/>
                    <a:lstStyle/>
                    <a:p>
                      <a:endParaRPr lang="es-PE"/>
                    </a:p>
                  </a:txBody>
                  <a:tcPr/>
                </a:tc>
                <a:tc>
                  <a:txBody>
                    <a:bodyPr/>
                    <a:lstStyle/>
                    <a:p>
                      <a:pPr algn="just">
                        <a:lnSpc>
                          <a:spcPct val="105000"/>
                        </a:lnSpc>
                        <a:spcAft>
                          <a:spcPts val="0"/>
                        </a:spcAft>
                      </a:pPr>
                      <a:r>
                        <a:rPr lang="es-PE" sz="1600">
                          <a:effectLst/>
                        </a:rPr>
                        <a:t>PRONOEI de Entorno Comunitario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c>
                  <a:txBody>
                    <a:bodyPr/>
                    <a:lstStyle/>
                    <a:p>
                      <a:pPr>
                        <a:lnSpc>
                          <a:spcPct val="105000"/>
                        </a:lnSpc>
                        <a:spcAft>
                          <a:spcPts val="0"/>
                        </a:spcAft>
                      </a:pPr>
                      <a:r>
                        <a:rPr lang="es-PE" sz="1600" dirty="0">
                          <a:effectLst/>
                        </a:rPr>
                        <a:t>Rural</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ctr"/>
                </a:tc>
              </a:tr>
            </a:tbl>
          </a:graphicData>
        </a:graphic>
      </p:graphicFrame>
      <p:sp>
        <p:nvSpPr>
          <p:cNvPr id="7" name="Rectangle 1"/>
          <p:cNvSpPr>
            <a:spLocks noChangeArrowheads="1"/>
          </p:cNvSpPr>
          <p:nvPr/>
        </p:nvSpPr>
        <p:spPr bwMode="auto">
          <a:xfrm>
            <a:off x="412287" y="6229745"/>
            <a:ext cx="48017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PE" altLang="es-PE"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*Pilotos en 5 regiones (Amazonas, Ayacucho, Apurímac, Cusco y Huánuco) </a:t>
            </a:r>
            <a:r>
              <a:rPr kumimoji="0" lang="es-PE" altLang="es-PE" sz="1100" b="0" i="1"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(Fuente DEI)</a:t>
            </a:r>
            <a:endParaRPr kumimoji="0" lang="es-PE" altLang="es-PE" sz="1800" b="0" i="1"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6968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1819923" y="738914"/>
            <a:ext cx="2916248" cy="369332"/>
          </a:xfrm>
          <a:prstGeom prst="rect">
            <a:avLst/>
          </a:prstGeom>
          <a:noFill/>
        </p:spPr>
        <p:txBody>
          <a:bodyPr wrap="none" rtlCol="0">
            <a:spAutoFit/>
          </a:bodyPr>
          <a:lstStyle/>
          <a:p>
            <a:r>
              <a:rPr lang="es-PE" dirty="0" smtClean="0"/>
              <a:t>Estado de los requerimientos</a:t>
            </a:r>
            <a:endParaRPr lang="es-PE" dirty="0"/>
          </a:p>
        </p:txBody>
      </p:sp>
      <p:sp>
        <p:nvSpPr>
          <p:cNvPr id="3" name="CuadroTexto 2"/>
          <p:cNvSpPr txBox="1"/>
          <p:nvPr/>
        </p:nvSpPr>
        <p:spPr>
          <a:xfrm>
            <a:off x="7519387" y="738914"/>
            <a:ext cx="3439339" cy="369332"/>
          </a:xfrm>
          <a:prstGeom prst="rect">
            <a:avLst/>
          </a:prstGeom>
          <a:noFill/>
        </p:spPr>
        <p:txBody>
          <a:bodyPr wrap="none" rtlCol="0">
            <a:spAutoFit/>
          </a:bodyPr>
          <a:lstStyle/>
          <a:p>
            <a:r>
              <a:rPr lang="es-PE" dirty="0" smtClean="0"/>
              <a:t>Estado de los PRONOEI pendientes</a:t>
            </a:r>
            <a:endParaRPr lang="es-PE" dirty="0"/>
          </a:p>
        </p:txBody>
      </p:sp>
      <p:sp>
        <p:nvSpPr>
          <p:cNvPr id="4" name="1 Título"/>
          <p:cNvSpPr>
            <a:spLocks noGrp="1"/>
          </p:cNvSpPr>
          <p:nvPr>
            <p:ph type="title"/>
          </p:nvPr>
        </p:nvSpPr>
        <p:spPr>
          <a:xfrm>
            <a:off x="0" y="203383"/>
            <a:ext cx="12192000" cy="535531"/>
          </a:xfrm>
        </p:spPr>
        <p:txBody>
          <a:bodyPr vert="horz" wrap="square" lIns="91440" tIns="45720" rIns="91440" bIns="45720" rtlCol="0" anchor="ctr">
            <a:spAutoFit/>
          </a:bodyPr>
          <a:lstStyle/>
          <a:p>
            <a:pPr marL="0" indent="0">
              <a:buNone/>
            </a:pPr>
            <a:r>
              <a:rPr lang="es-PE" sz="3200" b="1" dirty="0">
                <a:solidFill>
                  <a:srgbClr val="C00000"/>
                </a:solidFill>
                <a:latin typeface="+mn-lt"/>
              </a:rPr>
              <a:t>Estado de los </a:t>
            </a:r>
            <a:r>
              <a:rPr lang="es-PE" sz="3200" b="1" dirty="0" smtClean="0">
                <a:solidFill>
                  <a:srgbClr val="C00000"/>
                </a:solidFill>
                <a:latin typeface="+mn-lt"/>
              </a:rPr>
              <a:t>PRONOEI</a:t>
            </a:r>
            <a:endParaRPr lang="es-PE" sz="3200" b="1" dirty="0">
              <a:solidFill>
                <a:srgbClr val="C00000"/>
              </a:solidFill>
              <a:latin typeface="+mn-lt"/>
            </a:endParaRPr>
          </a:p>
        </p:txBody>
      </p:sp>
      <p:sp>
        <p:nvSpPr>
          <p:cNvPr id="7" name="CuadroTexto 6"/>
          <p:cNvSpPr txBox="1"/>
          <p:nvPr/>
        </p:nvSpPr>
        <p:spPr>
          <a:xfrm>
            <a:off x="393797" y="5734030"/>
            <a:ext cx="5000408" cy="830997"/>
          </a:xfrm>
          <a:prstGeom prst="rect">
            <a:avLst/>
          </a:prstGeom>
          <a:noFill/>
        </p:spPr>
        <p:txBody>
          <a:bodyPr wrap="none" rtlCol="0">
            <a:spAutoFit/>
          </a:bodyPr>
          <a:lstStyle/>
          <a:p>
            <a:r>
              <a:rPr lang="es-PE" sz="1600" dirty="0" smtClean="0"/>
              <a:t>Mejoras respecto a la misma fecha en el 2018:</a:t>
            </a:r>
          </a:p>
          <a:p>
            <a:pPr marL="285750" indent="-285750">
              <a:buFont typeface="Arial" panose="020B0604020202020204" pitchFamily="34" charset="0"/>
              <a:buChar char="•"/>
            </a:pPr>
            <a:r>
              <a:rPr lang="es-PE" sz="1600" dirty="0" smtClean="0"/>
              <a:t>Se redujo </a:t>
            </a:r>
            <a:r>
              <a:rPr lang="es-PE" sz="1600" dirty="0"/>
              <a:t>los requerimientos anulados </a:t>
            </a:r>
            <a:r>
              <a:rPr lang="es-PE" sz="1600" dirty="0" smtClean="0"/>
              <a:t>de 2367 a 1389</a:t>
            </a:r>
          </a:p>
          <a:p>
            <a:pPr marL="285750" indent="-285750">
              <a:buFont typeface="Arial" panose="020B0604020202020204" pitchFamily="34" charset="0"/>
              <a:buChar char="•"/>
            </a:pPr>
            <a:r>
              <a:rPr lang="es-PE" sz="1600" dirty="0" smtClean="0"/>
              <a:t>Se redujeron los registros observados de 58 a 28</a:t>
            </a:r>
          </a:p>
        </p:txBody>
      </p:sp>
      <p:graphicFrame>
        <p:nvGraphicFramePr>
          <p:cNvPr id="9" name="Tabla 8"/>
          <p:cNvGraphicFramePr>
            <a:graphicFrameLocks noGrp="1"/>
          </p:cNvGraphicFramePr>
          <p:nvPr>
            <p:extLst>
              <p:ext uri="{D42A27DB-BD31-4B8C-83A1-F6EECF244321}">
                <p14:modId xmlns:p14="http://schemas.microsoft.com/office/powerpoint/2010/main" val="3609267182"/>
              </p:ext>
            </p:extLst>
          </p:nvPr>
        </p:nvGraphicFramePr>
        <p:xfrm>
          <a:off x="6801409" y="1643777"/>
          <a:ext cx="4446596" cy="2914650"/>
        </p:xfrm>
        <a:graphic>
          <a:graphicData uri="http://schemas.openxmlformats.org/drawingml/2006/table">
            <a:tbl>
              <a:tblPr/>
              <a:tblGrid>
                <a:gridCol w="1427429"/>
                <a:gridCol w="1088543"/>
                <a:gridCol w="1447968"/>
                <a:gridCol w="482656"/>
              </a:tblGrid>
              <a:tr h="161925">
                <a:tc rowSpan="2">
                  <a:txBody>
                    <a:bodyPr/>
                    <a:lstStyle/>
                    <a:p>
                      <a:pPr algn="ctr" fontAlgn="ctr"/>
                      <a:r>
                        <a:rPr lang="es-PE" sz="1000" b="1" i="0" u="none" strike="noStrike" dirty="0">
                          <a:effectLst/>
                          <a:latin typeface="Arial" panose="020B0604020202020204" pitchFamily="34" charset="0"/>
                        </a:rPr>
                        <a:t>DRE/UGEL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s-PE" sz="1000" b="1" i="0" u="none" strike="noStrike">
                          <a:effectLst/>
                          <a:latin typeface="Arial" panose="020B0604020202020204" pitchFamily="34" charset="0"/>
                        </a:rPr>
                        <a:t>ENTIDAD GESTORA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PE"/>
                    </a:p>
                  </a:txBody>
                  <a:tcPr/>
                </a:tc>
                <a:tc rowSpan="2">
                  <a:txBody>
                    <a:bodyPr/>
                    <a:lstStyle/>
                    <a:p>
                      <a:pPr algn="ctr" fontAlgn="ctr"/>
                      <a:r>
                        <a:rPr lang="es-PE" sz="1000" b="1" i="0" u="none" strike="noStrike">
                          <a:effectLst/>
                          <a:latin typeface="Arial" panose="020B060402020202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vMerge="1">
                  <a:txBody>
                    <a:bodyPr/>
                    <a:lstStyle/>
                    <a:p>
                      <a:endParaRPr lang="es-PE"/>
                    </a:p>
                  </a:txBody>
                  <a:tcPr/>
                </a:tc>
                <a:tc>
                  <a:txBody>
                    <a:bodyPr/>
                    <a:lstStyle/>
                    <a:p>
                      <a:pPr algn="l" fontAlgn="b"/>
                      <a:r>
                        <a:rPr lang="es-PE" sz="1000" b="1" i="0" u="none" strike="noStrike">
                          <a:effectLst/>
                          <a:latin typeface="Arial" panose="020B0604020202020204" pitchFamily="34" charset="0"/>
                        </a:rPr>
                        <a:t>MUNICIPALIDAD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1" i="0" u="none" strike="noStrike">
                          <a:effectLst/>
                          <a:latin typeface="Arial" panose="020B0604020202020204" pitchFamily="34" charset="0"/>
                        </a:rPr>
                        <a:t>SECTOR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PE"/>
                    </a:p>
                  </a:txBody>
                  <a:tcPr/>
                </a:tc>
              </a:tr>
              <a:tr h="161925">
                <a:tc>
                  <a:txBody>
                    <a:bodyPr/>
                    <a:lstStyle/>
                    <a:p>
                      <a:pPr algn="l" fontAlgn="b"/>
                      <a:r>
                        <a:rPr lang="es-PE" sz="1000" b="1" i="0" u="none" strike="noStrike" dirty="0">
                          <a:effectLst/>
                          <a:latin typeface="Arial" panose="020B0604020202020204" pitchFamily="34" charset="0"/>
                        </a:rPr>
                        <a:t>DRE HUANCAVELICA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dirty="0">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Surcubamba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dirty="0">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1" i="0" u="none" strike="noStrike" dirty="0">
                          <a:effectLst/>
                          <a:latin typeface="Arial" panose="020B0604020202020204" pitchFamily="34" charset="0"/>
                        </a:rPr>
                        <a:t>DRE JUNÍN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Satipo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1" i="0" u="none" strike="noStrike" dirty="0">
                          <a:effectLst/>
                          <a:latin typeface="Arial" panose="020B0604020202020204" pitchFamily="34" charset="0"/>
                        </a:rPr>
                        <a:t>DRE LA LIBERTAD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dirty="0">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Ascope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dirty="0">
                          <a:effectLst/>
                          <a:latin typeface="Arial" panose="020B060402020202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Gran Chimú</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1" i="0" u="none" strike="noStrike" dirty="0">
                          <a:effectLst/>
                          <a:latin typeface="Arial" panose="020B0604020202020204" pitchFamily="34" charset="0"/>
                        </a:rPr>
                        <a:t>DRE PIURA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Chulucanas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Huarmaca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Morropón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Paita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Piura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Tambogrande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1" i="0" u="none" strike="noStrike" dirty="0">
                          <a:effectLst/>
                          <a:latin typeface="Arial" panose="020B0604020202020204" pitchFamily="34" charset="0"/>
                        </a:rPr>
                        <a:t>DRE PUNO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b"/>
                      <a:r>
                        <a:rPr lang="es-PE" sz="1000" b="0" i="0" u="none" strike="noStrike">
                          <a:effectLst/>
                          <a:latin typeface="Arial" panose="020B0604020202020204" pitchFamily="34" charset="0"/>
                        </a:rPr>
                        <a:t>UGEL Moho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1000" b="0" i="0" u="none" strike="noStrike" dirty="0">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0" name="Tabla 9"/>
          <p:cNvGraphicFramePr>
            <a:graphicFrameLocks noGrp="1"/>
          </p:cNvGraphicFramePr>
          <p:nvPr>
            <p:extLst>
              <p:ext uri="{D42A27DB-BD31-4B8C-83A1-F6EECF244321}">
                <p14:modId xmlns:p14="http://schemas.microsoft.com/office/powerpoint/2010/main" val="2607221104"/>
              </p:ext>
            </p:extLst>
          </p:nvPr>
        </p:nvGraphicFramePr>
        <p:xfrm>
          <a:off x="427007" y="1117970"/>
          <a:ext cx="5521032" cy="4510744"/>
        </p:xfrm>
        <a:graphic>
          <a:graphicData uri="http://schemas.openxmlformats.org/drawingml/2006/table">
            <a:tbl>
              <a:tblPr/>
              <a:tblGrid>
                <a:gridCol w="1861822"/>
                <a:gridCol w="712172"/>
                <a:gridCol w="824085"/>
                <a:gridCol w="905476"/>
                <a:gridCol w="701999"/>
                <a:gridCol w="515478"/>
              </a:tblGrid>
              <a:tr h="147864">
                <a:tc rowSpan="2">
                  <a:txBody>
                    <a:bodyPr/>
                    <a:lstStyle/>
                    <a:p>
                      <a:pPr algn="ctr" fontAlgn="ctr"/>
                      <a:r>
                        <a:rPr lang="es-PE" sz="1000" b="1" i="0" u="none" strike="noStrike">
                          <a:effectLst/>
                          <a:latin typeface="Arial" panose="020B0604020202020204" pitchFamily="34" charset="0"/>
                        </a:rPr>
                        <a:t>DRE</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s-PE" sz="1000" b="1" i="0" u="none" strike="noStrike">
                          <a:effectLst/>
                          <a:latin typeface="Arial" panose="020B0604020202020204" pitchFamily="34" charset="0"/>
                        </a:rPr>
                        <a:t>ESTADO DE REQUERIMIENTOS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tc hMerge="1">
                  <a:txBody>
                    <a:bodyPr/>
                    <a:lstStyle/>
                    <a:p>
                      <a:endParaRPr lang="es-PE"/>
                    </a:p>
                  </a:txBody>
                  <a:tcPr/>
                </a:tc>
                <a:tc rowSpan="2">
                  <a:txBody>
                    <a:bodyPr/>
                    <a:lstStyle/>
                    <a:p>
                      <a:pPr algn="ctr" fontAlgn="ctr"/>
                      <a:r>
                        <a:rPr lang="es-PE" sz="1000" b="1" i="0" u="none" strike="noStrike">
                          <a:effectLst/>
                          <a:latin typeface="Arial" panose="020B0604020202020204" pitchFamily="34" charset="0"/>
                        </a:rPr>
                        <a:t>TOTAL</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vMerge="1">
                  <a:txBody>
                    <a:bodyPr/>
                    <a:lstStyle/>
                    <a:p>
                      <a:endParaRPr lang="es-PE"/>
                    </a:p>
                  </a:txBody>
                  <a:tcPr/>
                </a:tc>
                <a:tc>
                  <a:txBody>
                    <a:bodyPr/>
                    <a:lstStyle/>
                    <a:p>
                      <a:pPr algn="l" fontAlgn="ctr"/>
                      <a:r>
                        <a:rPr lang="es-PE" sz="1000" b="1" i="0" u="none" strike="noStrike">
                          <a:effectLst/>
                          <a:latin typeface="Arial" panose="020B0604020202020204" pitchFamily="34" charset="0"/>
                        </a:rPr>
                        <a:t>ANULADO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1" i="0" u="none" strike="noStrike">
                          <a:effectLst/>
                          <a:latin typeface="Arial" panose="020B0604020202020204" pitchFamily="34" charset="0"/>
                        </a:rPr>
                        <a:t>APROBADO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1" i="0" u="none" strike="noStrike">
                          <a:effectLst/>
                          <a:latin typeface="Arial" panose="020B0604020202020204" pitchFamily="34" charset="0"/>
                        </a:rPr>
                        <a:t>OBSERVADO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1" i="0" u="none" strike="noStrike">
                          <a:effectLst/>
                          <a:latin typeface="Arial" panose="020B0604020202020204" pitchFamily="34" charset="0"/>
                        </a:rPr>
                        <a:t>REVISIÓN</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PE"/>
                    </a:p>
                  </a:txBody>
                  <a:tcPr/>
                </a:tc>
              </a:tr>
              <a:tr h="147864">
                <a:tc>
                  <a:txBody>
                    <a:bodyPr/>
                    <a:lstStyle/>
                    <a:p>
                      <a:pPr algn="l" fontAlgn="ctr"/>
                      <a:r>
                        <a:rPr lang="es-PE" sz="1000" b="0" i="0" u="none" strike="noStrike">
                          <a:effectLst/>
                          <a:latin typeface="Arial" panose="020B0604020202020204" pitchFamily="34" charset="0"/>
                        </a:rPr>
                        <a:t>DRE AMAZONAS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38</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598</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636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ANCASH</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967</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1031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APURÍMAC</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433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449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AREQUIPA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47</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765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812</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AYACUCHO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526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565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CAJAMARCA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1625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1720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CALLAO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322</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329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CUSCO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1600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1623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HUANCAVELICA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528</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619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HUÁNUCO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754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779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ICA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530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536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JUNÍN</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804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834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LA LIBERTAD</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706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770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LAMBAYEQUE</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789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803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LIMA METROPOLITANA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2095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2195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LIMA PROVINCIAS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17</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671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689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LORETO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68</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509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577</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MADRE DE DIOS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114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MOQUEGUA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181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241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PASCO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205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380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585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PIURA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1013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1044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PUNO</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285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2083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2374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SAN MARTÍN</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32</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461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2</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496</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TACNA</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18</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403</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421</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TUMBES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314</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319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7864">
                <a:tc>
                  <a:txBody>
                    <a:bodyPr/>
                    <a:lstStyle/>
                    <a:p>
                      <a:pPr algn="l" fontAlgn="ctr"/>
                      <a:r>
                        <a:rPr lang="es-PE" sz="1000" b="0" i="0" u="none" strike="noStrike">
                          <a:effectLst/>
                          <a:latin typeface="Arial" panose="020B0604020202020204" pitchFamily="34" charset="0"/>
                        </a:rPr>
                        <a:t>DRE UCAYALI</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a:effectLst/>
                          <a:latin typeface="Arial" panose="020B0604020202020204" pitchFamily="34" charset="0"/>
                        </a:rPr>
                        <a:t>510</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E" sz="1000" b="0" i="0" u="none" strike="noStrike">
                          <a:effectLst/>
                          <a:latin typeface="Arial" panose="020B0604020202020204" pitchFamily="34" charset="0"/>
                        </a:rPr>
                        <a:t> </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1000" b="0" i="0" u="none" strike="noStrike" dirty="0">
                          <a:effectLst/>
                          <a:latin typeface="Arial" panose="020B0604020202020204" pitchFamily="34" charset="0"/>
                        </a:rPr>
                        <a:t>519</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69374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1 Título"/>
          <p:cNvSpPr>
            <a:spLocks noGrp="1"/>
          </p:cNvSpPr>
          <p:nvPr>
            <p:ph type="title"/>
          </p:nvPr>
        </p:nvSpPr>
        <p:spPr>
          <a:xfrm>
            <a:off x="0" y="203383"/>
            <a:ext cx="12192000" cy="535531"/>
          </a:xfrm>
        </p:spPr>
        <p:txBody>
          <a:bodyPr vert="horz" wrap="square" lIns="91440" tIns="45720" rIns="91440" bIns="45720" rtlCol="0" anchor="ctr">
            <a:spAutoFit/>
          </a:bodyPr>
          <a:lstStyle/>
          <a:p>
            <a:pPr marL="0" indent="0">
              <a:buNone/>
            </a:pPr>
            <a:r>
              <a:rPr lang="es-PE" sz="3200" b="1" dirty="0">
                <a:solidFill>
                  <a:srgbClr val="C00000"/>
                </a:solidFill>
                <a:latin typeface="+mn-lt"/>
              </a:rPr>
              <a:t>Casuísticas </a:t>
            </a:r>
            <a:r>
              <a:rPr lang="es-PE" sz="3200" b="1" dirty="0" smtClean="0">
                <a:solidFill>
                  <a:srgbClr val="C00000"/>
                </a:solidFill>
                <a:latin typeface="+mn-lt"/>
              </a:rPr>
              <a:t>encontradas y siguientes pasos</a:t>
            </a:r>
            <a:endParaRPr lang="es-PE" sz="3200" b="1" dirty="0">
              <a:solidFill>
                <a:srgbClr val="C00000"/>
              </a:solidFill>
              <a:latin typeface="+mn-lt"/>
            </a:endParaRPr>
          </a:p>
        </p:txBody>
      </p:sp>
      <p:sp>
        <p:nvSpPr>
          <p:cNvPr id="5" name="CuadroTexto 4"/>
          <p:cNvSpPr txBox="1"/>
          <p:nvPr/>
        </p:nvSpPr>
        <p:spPr>
          <a:xfrm>
            <a:off x="399496" y="714649"/>
            <a:ext cx="11319028" cy="6186309"/>
          </a:xfrm>
          <a:prstGeom prst="rect">
            <a:avLst/>
          </a:prstGeom>
          <a:noFill/>
        </p:spPr>
        <p:txBody>
          <a:bodyPr wrap="square" rtlCol="0">
            <a:spAutoFit/>
          </a:bodyPr>
          <a:lstStyle/>
          <a:p>
            <a:pPr algn="just"/>
            <a:r>
              <a:rPr lang="es-PE" dirty="0" smtClean="0"/>
              <a:t>El mayor número de casos de observaciones ocurridas en este proceso están orientadas a 2 temas de gran complejidad:</a:t>
            </a:r>
          </a:p>
          <a:p>
            <a:pPr algn="just"/>
            <a:endParaRPr lang="es-PE" dirty="0"/>
          </a:p>
          <a:p>
            <a:pPr marL="342900" indent="-342900" algn="just">
              <a:buAutoNum type="arabicPeriod"/>
            </a:pPr>
            <a:r>
              <a:rPr lang="es-PE" b="1" dirty="0" smtClean="0"/>
              <a:t>Ubicación </a:t>
            </a:r>
            <a:r>
              <a:rPr lang="es-PE" b="1" dirty="0"/>
              <a:t>de los PRONOEI en espacios territoriales gestionados por otra </a:t>
            </a:r>
            <a:r>
              <a:rPr lang="es-PE" b="1" dirty="0" smtClean="0"/>
              <a:t>UGEL:</a:t>
            </a:r>
            <a:r>
              <a:rPr lang="es-PE" dirty="0" smtClean="0"/>
              <a:t> con </a:t>
            </a:r>
            <a:r>
              <a:rPr lang="es-PE" dirty="0"/>
              <a:t>el fin de evitar </a:t>
            </a:r>
            <a:r>
              <a:rPr lang="es-PE" b="1" u="sng" dirty="0"/>
              <a:t>conflictos territoriales o administrativos entre las UGEL involucradas</a:t>
            </a:r>
            <a:r>
              <a:rPr lang="es-PE" dirty="0"/>
              <a:t>, se </a:t>
            </a:r>
            <a:r>
              <a:rPr lang="es-PE" dirty="0" smtClean="0"/>
              <a:t>está </a:t>
            </a:r>
            <a:r>
              <a:rPr lang="es-PE" b="1" dirty="0" smtClean="0"/>
              <a:t>proponiendo</a:t>
            </a:r>
            <a:r>
              <a:rPr lang="es-PE" dirty="0" smtClean="0"/>
              <a:t> que las </a:t>
            </a:r>
            <a:r>
              <a:rPr lang="es-PE" dirty="0"/>
              <a:t>RD de creación de dichos PRONOEI sean emitidas </a:t>
            </a:r>
            <a:r>
              <a:rPr lang="es-PE" dirty="0" smtClean="0"/>
              <a:t>por </a:t>
            </a:r>
            <a:r>
              <a:rPr lang="es-PE" dirty="0"/>
              <a:t>la DRE </a:t>
            </a:r>
            <a:r>
              <a:rPr lang="es-PE" dirty="0" smtClean="0"/>
              <a:t>correspondiente o el sustento de la RD de la UGEL se base en un documento formal de la DRE que autorice a la UGEL la gestión del PRONOEI que se ubica en otra jurisdicción. </a:t>
            </a:r>
            <a:r>
              <a:rPr lang="es-PE" dirty="0"/>
              <a:t>La UE elevará la propuesta a la Dirección de Apoyo a la Gestión Educativa Descentralizada para la opinión correspondiente y los pasos a seguir.</a:t>
            </a:r>
          </a:p>
          <a:p>
            <a:pPr marL="342900" indent="-342900" algn="just">
              <a:buAutoNum type="arabicPeriod"/>
            </a:pPr>
            <a:endParaRPr lang="es-PE" dirty="0" smtClean="0"/>
          </a:p>
          <a:p>
            <a:pPr marL="342900" indent="-342900" algn="just">
              <a:buAutoNum type="arabicPeriod"/>
            </a:pPr>
            <a:r>
              <a:rPr lang="es-PE" b="1" dirty="0" smtClean="0"/>
              <a:t>Ubicación </a:t>
            </a:r>
            <a:r>
              <a:rPr lang="es-PE" b="1" dirty="0"/>
              <a:t>de PRONOEI en zonas con límites jurisdiccionales no saneados o en </a:t>
            </a:r>
            <a:r>
              <a:rPr lang="es-PE" b="1" dirty="0" smtClean="0"/>
              <a:t>disputa</a:t>
            </a:r>
            <a:r>
              <a:rPr lang="es-PE" b="1" dirty="0"/>
              <a:t>:</a:t>
            </a:r>
            <a:r>
              <a:rPr lang="es-PE" dirty="0"/>
              <a:t> </a:t>
            </a:r>
            <a:r>
              <a:rPr lang="es-PE" dirty="0" smtClean="0"/>
              <a:t>para </a:t>
            </a:r>
            <a:r>
              <a:rPr lang="es-PE" dirty="0"/>
              <a:t>los casos en los que la ubicación excede las reglas de aceptación utilizadas por la </a:t>
            </a:r>
            <a:r>
              <a:rPr lang="es-PE" dirty="0" smtClean="0"/>
              <a:t>UE, </a:t>
            </a:r>
            <a:r>
              <a:rPr lang="es-PE" dirty="0"/>
              <a:t>es necesario establecer acciones conjuntas </a:t>
            </a:r>
            <a:r>
              <a:rPr lang="es-PE" dirty="0" smtClean="0"/>
              <a:t>durante el año y hasta antes del siguiente proceso de renovación, cierre y creación de PRONOEI para reducir el número de casos.</a:t>
            </a:r>
            <a:endParaRPr lang="es-PE" dirty="0"/>
          </a:p>
          <a:p>
            <a:pPr marL="342900" indent="-342900" algn="just">
              <a:buAutoNum type="arabicPeriod"/>
            </a:pPr>
            <a:endParaRPr lang="es-PE" dirty="0"/>
          </a:p>
          <a:p>
            <a:pPr algn="just"/>
            <a:r>
              <a:rPr lang="es-PE" dirty="0" smtClean="0"/>
              <a:t>Estos 2 temas no son nuevos y si bien para la II.EE. no afecta su creación o traslado es debido a que el proceso de ubicación y validación de coordenadas en </a:t>
            </a:r>
            <a:r>
              <a:rPr lang="es-PE" b="1" dirty="0" smtClean="0"/>
              <a:t>posterior a la aprobación del requerimiento ingresado en el SIEMED</a:t>
            </a:r>
            <a:r>
              <a:rPr lang="es-PE" dirty="0" smtClean="0"/>
              <a:t>, sin embargo, luego se evidencia en los </a:t>
            </a:r>
            <a:r>
              <a:rPr lang="es-PE" b="1" dirty="0" smtClean="0"/>
              <a:t>informes de inconsistencias </a:t>
            </a:r>
            <a:r>
              <a:rPr lang="es-PE" dirty="0" smtClean="0"/>
              <a:t>que desde el área de Análisis Territorial de la UE se emiten cada año y que varias de estas inconsistencias se siguen arrastrando por varios años.</a:t>
            </a:r>
          </a:p>
          <a:p>
            <a:pPr algn="just"/>
            <a:endParaRPr lang="es-PE" dirty="0"/>
          </a:p>
          <a:p>
            <a:pPr algn="just"/>
            <a:r>
              <a:rPr lang="es-PE" dirty="0" smtClean="0"/>
              <a:t>Se hace necesario empezar a tratar de reducir el número de estas inconsistencias durante el resto del año para que estas situaciones no impacten en el corto periodo que se cuenta para el proceso de creación y renovación de los PRONOEI que es de aproximadamente 2 meses.</a:t>
            </a:r>
            <a:endParaRPr lang="es-PE" dirty="0"/>
          </a:p>
        </p:txBody>
      </p:sp>
    </p:spTree>
    <p:extLst>
      <p:ext uri="{BB962C8B-B14F-4D97-AF65-F5344CB8AC3E}">
        <p14:creationId xmlns:p14="http://schemas.microsoft.com/office/powerpoint/2010/main" val="1563931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54" y="-3858"/>
            <a:ext cx="12185146" cy="6861858"/>
          </a:xfrm>
          <a:prstGeom prst="rect">
            <a:avLst/>
          </a:prstGeom>
        </p:spPr>
      </p:pic>
      <p:sp>
        <p:nvSpPr>
          <p:cNvPr id="3" name="CuadroTexto 2"/>
          <p:cNvSpPr txBox="1"/>
          <p:nvPr/>
        </p:nvSpPr>
        <p:spPr>
          <a:xfrm>
            <a:off x="385619" y="1550052"/>
            <a:ext cx="10755855" cy="2246769"/>
          </a:xfrm>
          <a:prstGeom prst="rect">
            <a:avLst/>
          </a:prstGeom>
          <a:noFill/>
        </p:spPr>
        <p:txBody>
          <a:bodyPr wrap="square" rtlCol="0">
            <a:spAutoFit/>
          </a:bodyPr>
          <a:lstStyle/>
          <a:p>
            <a:r>
              <a:rPr lang="es-PE" sz="5400" b="1" dirty="0">
                <a:solidFill>
                  <a:srgbClr val="CC0000"/>
                </a:solidFill>
                <a:latin typeface="+mj-lt"/>
              </a:rPr>
              <a:t>Registro de </a:t>
            </a:r>
            <a:r>
              <a:rPr lang="es-PE" sz="5400" b="1" dirty="0" smtClean="0">
                <a:solidFill>
                  <a:srgbClr val="CC0000"/>
                </a:solidFill>
                <a:latin typeface="+mj-lt"/>
              </a:rPr>
              <a:t>Programas No Escolarizado de Educación Inicial – </a:t>
            </a:r>
            <a:r>
              <a:rPr lang="es-PE" sz="5400" b="1" dirty="0" err="1" smtClean="0">
                <a:solidFill>
                  <a:srgbClr val="CC0000"/>
                </a:solidFill>
                <a:latin typeface="+mj-lt"/>
              </a:rPr>
              <a:t>RegPro</a:t>
            </a:r>
            <a:endParaRPr lang="es-PE" sz="5400" b="1" dirty="0">
              <a:solidFill>
                <a:srgbClr val="CC0000"/>
              </a:solidFill>
              <a:latin typeface="+mj-lt"/>
            </a:endParaRPr>
          </a:p>
          <a:p>
            <a:r>
              <a:rPr lang="es-PE" sz="3200" dirty="0">
                <a:solidFill>
                  <a:srgbClr val="C00000"/>
                </a:solidFill>
              </a:rPr>
              <a:t>Unidad de Estadística - OSEE</a:t>
            </a:r>
          </a:p>
        </p:txBody>
      </p:sp>
      <p:pic>
        <p:nvPicPr>
          <p:cNvPr id="6" name="Imagen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5522" y="3925857"/>
            <a:ext cx="3258114" cy="709725"/>
          </a:xfrm>
          <a:prstGeom prst="rect">
            <a:avLst/>
          </a:prstGeom>
        </p:spPr>
      </p:pic>
    </p:spTree>
    <p:extLst>
      <p:ext uri="{BB962C8B-B14F-4D97-AF65-F5344CB8AC3E}">
        <p14:creationId xmlns:p14="http://schemas.microsoft.com/office/powerpoint/2010/main" val="4288385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17026</TotalTime>
  <Words>913</Words>
  <Application>Microsoft Office PowerPoint</Application>
  <PresentationFormat>Panorámica</PresentationFormat>
  <Paragraphs>329</Paragraphs>
  <Slides>7</Slides>
  <Notes>0</Notes>
  <HiddenSlides>5</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Calibri Light</vt:lpstr>
      <vt:lpstr>Stag Book</vt:lpstr>
      <vt:lpstr>Times New Roman</vt:lpstr>
      <vt:lpstr>Webdings</vt:lpstr>
      <vt:lpstr>Tema de Office</vt:lpstr>
      <vt:lpstr>Presentación de PowerPoint</vt:lpstr>
      <vt:lpstr>Tipos de Programas no escolarizados de Educación Inicial  por Ciclo y Estrategia</vt:lpstr>
      <vt:lpstr>Tipos de Gestión y entidad gestora de los PRONOEI</vt:lpstr>
      <vt:lpstr>Actos resolutivos de los PRONOEI</vt:lpstr>
      <vt:lpstr>Estado de los PRONOEI</vt:lpstr>
      <vt:lpstr>Casuísticas encontradas y siguientes pasos</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DILAYDA MERCEDES ESTELA WONG VILLA</dc:creator>
  <cp:lastModifiedBy>LUIS FERNANDO DIAZ MONTES</cp:lastModifiedBy>
  <cp:revision>795</cp:revision>
  <cp:lastPrinted>2016-07-13T19:01:43Z</cp:lastPrinted>
  <dcterms:created xsi:type="dcterms:W3CDTF">2015-03-26T17:02:44Z</dcterms:created>
  <dcterms:modified xsi:type="dcterms:W3CDTF">2019-03-22T20:17:38Z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ies>
</file>