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636" r:id="rId2"/>
    <p:sldId id="587" r:id="rId3"/>
    <p:sldId id="634" r:id="rId4"/>
    <p:sldId id="631" r:id="rId5"/>
    <p:sldId id="635" r:id="rId6"/>
    <p:sldId id="638" r:id="rId7"/>
    <p:sldId id="637" r:id="rId8"/>
  </p:sldIdLst>
  <p:sldSz cx="12192000" cy="6858000"/>
  <p:notesSz cx="6797675" cy="9926638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dor" initials="A" lastIdx="2" clrIdx="0">
    <p:extLst/>
  </p:cmAuthor>
  <p:cmAuthor id="2" name="Williams Bernard Vargas Mamani" initials="WBVM" lastIdx="1" clrIdx="1">
    <p:extLst/>
  </p:cmAuthor>
  <p:cmAuthor id="3" name="JEANETTE NOBORIKAWA NONOGAWA" initials="JNN" lastIdx="1" clrIdx="2">
    <p:extLst/>
  </p:cmAuthor>
  <p:cmAuthor id="4" name="LUIS HELMUT BARRANTES NAVARRO" initials="LHBN" lastIdx="1" clrIdx="3">
    <p:extLst/>
  </p:cmAuthor>
  <p:cmAuthor id="5" name="LUIS FERNANDO DIAZ MONTES" initials="LFDM" lastIdx="1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FFF4F1"/>
    <a:srgbClr val="FFCCCC"/>
    <a:srgbClr val="FF5C5C"/>
    <a:srgbClr val="44D9E6"/>
    <a:srgbClr val="FF9A24"/>
    <a:srgbClr val="5270FF"/>
    <a:srgbClr val="35B729"/>
    <a:srgbClr val="44546A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37" autoAdjust="0"/>
    <p:restoredTop sz="94671" autoAdjust="0"/>
  </p:normalViewPr>
  <p:slideViewPr>
    <p:cSldViewPr snapToGrid="0">
      <p:cViewPr varScale="1">
        <p:scale>
          <a:sx n="48" d="100"/>
          <a:sy n="48" d="100"/>
        </p:scale>
        <p:origin x="540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1CEC48-75DC-416A-BCA0-D48C825824D9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 phldr="1"/>
      <dgm:spPr/>
    </dgm:pt>
    <dgm:pt modelId="{D85AFDF3-9217-4C51-95D1-22CA2E60A38A}">
      <dgm:prSet phldrT="[Texto]"/>
      <dgm:spPr/>
      <dgm:t>
        <a:bodyPr/>
        <a:lstStyle/>
        <a:p>
          <a:r>
            <a:rPr lang="es-PE" dirty="0" smtClean="0"/>
            <a:t>Datos Generales</a:t>
          </a:r>
          <a:endParaRPr lang="es-PE" dirty="0"/>
        </a:p>
      </dgm:t>
    </dgm:pt>
    <dgm:pt modelId="{6D304ADD-064C-4349-8E5A-CDFBC5C4E7F1}" type="parTrans" cxnId="{E28E97E3-9CCE-4B3B-86D2-8AFBEDD1E5A2}">
      <dgm:prSet/>
      <dgm:spPr/>
      <dgm:t>
        <a:bodyPr/>
        <a:lstStyle/>
        <a:p>
          <a:endParaRPr lang="es-PE"/>
        </a:p>
      </dgm:t>
    </dgm:pt>
    <dgm:pt modelId="{B0188646-67FE-46B0-BC77-E64910B12AFF}" type="sibTrans" cxnId="{E28E97E3-9CCE-4B3B-86D2-8AFBEDD1E5A2}">
      <dgm:prSet/>
      <dgm:spPr/>
      <dgm:t>
        <a:bodyPr/>
        <a:lstStyle/>
        <a:p>
          <a:endParaRPr lang="es-PE"/>
        </a:p>
      </dgm:t>
    </dgm:pt>
    <dgm:pt modelId="{1FDB3361-61BB-4B01-BA85-FAB762B9B5B8}">
      <dgm:prSet phldrT="[Texto]"/>
      <dgm:spPr/>
      <dgm:t>
        <a:bodyPr/>
        <a:lstStyle/>
        <a:p>
          <a:r>
            <a:rPr lang="es-PE" dirty="0" smtClean="0"/>
            <a:t>Datos de los Servicios</a:t>
          </a:r>
          <a:endParaRPr lang="es-PE" dirty="0"/>
        </a:p>
      </dgm:t>
    </dgm:pt>
    <dgm:pt modelId="{ADB65366-E0C1-4A6E-9670-6070B215AEDD}" type="parTrans" cxnId="{A775B304-D343-48BA-8FEF-912192C146C0}">
      <dgm:prSet/>
      <dgm:spPr/>
      <dgm:t>
        <a:bodyPr/>
        <a:lstStyle/>
        <a:p>
          <a:endParaRPr lang="es-PE"/>
        </a:p>
      </dgm:t>
    </dgm:pt>
    <dgm:pt modelId="{95608010-48C4-47DD-ABBE-9BB8F5931788}" type="sibTrans" cxnId="{A775B304-D343-48BA-8FEF-912192C146C0}">
      <dgm:prSet/>
      <dgm:spPr/>
      <dgm:t>
        <a:bodyPr/>
        <a:lstStyle/>
        <a:p>
          <a:endParaRPr lang="es-PE"/>
        </a:p>
      </dgm:t>
    </dgm:pt>
    <dgm:pt modelId="{E5BCAAF9-1A65-4A2C-821F-6A6A8B230E39}">
      <dgm:prSet phldrT="[Texto]"/>
      <dgm:spPr/>
      <dgm:t>
        <a:bodyPr/>
        <a:lstStyle/>
        <a:p>
          <a:r>
            <a:rPr lang="es-PE" dirty="0" smtClean="0"/>
            <a:t>Datos de los Locales</a:t>
          </a:r>
          <a:endParaRPr lang="es-PE" dirty="0"/>
        </a:p>
      </dgm:t>
    </dgm:pt>
    <dgm:pt modelId="{D451D94D-0764-4B95-A6B0-903D805664E5}" type="parTrans" cxnId="{0D37C280-ED15-465E-812D-E0B6F554FE85}">
      <dgm:prSet/>
      <dgm:spPr/>
      <dgm:t>
        <a:bodyPr/>
        <a:lstStyle/>
        <a:p>
          <a:endParaRPr lang="es-PE"/>
        </a:p>
      </dgm:t>
    </dgm:pt>
    <dgm:pt modelId="{B5F2074B-03A4-42E8-BF74-4175AA2B2E73}" type="sibTrans" cxnId="{0D37C280-ED15-465E-812D-E0B6F554FE85}">
      <dgm:prSet/>
      <dgm:spPr/>
      <dgm:t>
        <a:bodyPr/>
        <a:lstStyle/>
        <a:p>
          <a:endParaRPr lang="es-PE"/>
        </a:p>
      </dgm:t>
    </dgm:pt>
    <dgm:pt modelId="{DBFE3A96-5EEF-4B6E-8D94-91068500152C}">
      <dgm:prSet phldrT="[Texto]"/>
      <dgm:spPr/>
      <dgm:t>
        <a:bodyPr/>
        <a:lstStyle/>
        <a:p>
          <a:r>
            <a:rPr lang="es-PE" dirty="0" smtClean="0"/>
            <a:t>Datos de la resolución</a:t>
          </a:r>
          <a:endParaRPr lang="es-PE" dirty="0"/>
        </a:p>
      </dgm:t>
    </dgm:pt>
    <dgm:pt modelId="{E72A7771-B3EF-49D2-9088-CE50D3D251EB}" type="parTrans" cxnId="{6F7735E6-29CC-4554-9DC9-B74F7A3490CF}">
      <dgm:prSet/>
      <dgm:spPr/>
      <dgm:t>
        <a:bodyPr/>
        <a:lstStyle/>
        <a:p>
          <a:endParaRPr lang="es-PE"/>
        </a:p>
      </dgm:t>
    </dgm:pt>
    <dgm:pt modelId="{AD952136-8272-487B-A98D-4D5CC75913DD}" type="sibTrans" cxnId="{6F7735E6-29CC-4554-9DC9-B74F7A3490CF}">
      <dgm:prSet/>
      <dgm:spPr/>
      <dgm:t>
        <a:bodyPr/>
        <a:lstStyle/>
        <a:p>
          <a:endParaRPr lang="es-PE"/>
        </a:p>
      </dgm:t>
    </dgm:pt>
    <dgm:pt modelId="{5F9E87B4-409F-417A-BB0C-0CC16E0C2420}" type="pres">
      <dgm:prSet presAssocID="{F91CEC48-75DC-416A-BCA0-D48C825824D9}" presName="Name0" presStyleCnt="0">
        <dgm:presLayoutVars>
          <dgm:dir/>
          <dgm:resizeHandles val="exact"/>
        </dgm:presLayoutVars>
      </dgm:prSet>
      <dgm:spPr/>
    </dgm:pt>
    <dgm:pt modelId="{1423348E-845E-47CA-BCC0-CAD13174E62E}" type="pres">
      <dgm:prSet presAssocID="{D85AFDF3-9217-4C51-95D1-22CA2E60A38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30FA114C-4319-4F2B-B287-0D85885CE33A}" type="pres">
      <dgm:prSet presAssocID="{B0188646-67FE-46B0-BC77-E64910B12AFF}" presName="sibTrans" presStyleLbl="sibTrans2D1" presStyleIdx="0" presStyleCnt="3"/>
      <dgm:spPr/>
      <dgm:t>
        <a:bodyPr/>
        <a:lstStyle/>
        <a:p>
          <a:endParaRPr lang="es-PE"/>
        </a:p>
      </dgm:t>
    </dgm:pt>
    <dgm:pt modelId="{D64ABB25-EE41-4C5C-855F-2D02B0778025}" type="pres">
      <dgm:prSet presAssocID="{B0188646-67FE-46B0-BC77-E64910B12AFF}" presName="connectorText" presStyleLbl="sibTrans2D1" presStyleIdx="0" presStyleCnt="3"/>
      <dgm:spPr/>
      <dgm:t>
        <a:bodyPr/>
        <a:lstStyle/>
        <a:p>
          <a:endParaRPr lang="es-PE"/>
        </a:p>
      </dgm:t>
    </dgm:pt>
    <dgm:pt modelId="{E8DA46A2-E7E0-4E55-8D89-82BC78DC2E89}" type="pres">
      <dgm:prSet presAssocID="{1FDB3361-61BB-4B01-BA85-FAB762B9B5B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E0873931-6A7C-4A3E-9FD8-5F99984CA93C}" type="pres">
      <dgm:prSet presAssocID="{95608010-48C4-47DD-ABBE-9BB8F5931788}" presName="sibTrans" presStyleLbl="sibTrans2D1" presStyleIdx="1" presStyleCnt="3"/>
      <dgm:spPr/>
      <dgm:t>
        <a:bodyPr/>
        <a:lstStyle/>
        <a:p>
          <a:endParaRPr lang="es-PE"/>
        </a:p>
      </dgm:t>
    </dgm:pt>
    <dgm:pt modelId="{1D01CF71-890F-4DDC-823F-8963175952BF}" type="pres">
      <dgm:prSet presAssocID="{95608010-48C4-47DD-ABBE-9BB8F5931788}" presName="connectorText" presStyleLbl="sibTrans2D1" presStyleIdx="1" presStyleCnt="3"/>
      <dgm:spPr/>
      <dgm:t>
        <a:bodyPr/>
        <a:lstStyle/>
        <a:p>
          <a:endParaRPr lang="es-PE"/>
        </a:p>
      </dgm:t>
    </dgm:pt>
    <dgm:pt modelId="{6A70C688-B676-4C32-B0CC-EF773AB4A518}" type="pres">
      <dgm:prSet presAssocID="{E5BCAAF9-1A65-4A2C-821F-6A6A8B230E3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16A4DC84-C572-4B05-81D8-F3CD935624BD}" type="pres">
      <dgm:prSet presAssocID="{B5F2074B-03A4-42E8-BF74-4175AA2B2E73}" presName="sibTrans" presStyleLbl="sibTrans2D1" presStyleIdx="2" presStyleCnt="3"/>
      <dgm:spPr/>
      <dgm:t>
        <a:bodyPr/>
        <a:lstStyle/>
        <a:p>
          <a:endParaRPr lang="es-PE"/>
        </a:p>
      </dgm:t>
    </dgm:pt>
    <dgm:pt modelId="{E3790F31-750A-4311-B4C6-7BAB505042F8}" type="pres">
      <dgm:prSet presAssocID="{B5F2074B-03A4-42E8-BF74-4175AA2B2E73}" presName="connectorText" presStyleLbl="sibTrans2D1" presStyleIdx="2" presStyleCnt="3"/>
      <dgm:spPr/>
      <dgm:t>
        <a:bodyPr/>
        <a:lstStyle/>
        <a:p>
          <a:endParaRPr lang="es-PE"/>
        </a:p>
      </dgm:t>
    </dgm:pt>
    <dgm:pt modelId="{02655618-B67A-4FEA-BBD4-08247FE6A584}" type="pres">
      <dgm:prSet presAssocID="{DBFE3A96-5EEF-4B6E-8D94-91068500152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57A6D7A3-3068-4FEE-A4DF-8C346128B866}" type="presOf" srcId="{1FDB3361-61BB-4B01-BA85-FAB762B9B5B8}" destId="{E8DA46A2-E7E0-4E55-8D89-82BC78DC2E89}" srcOrd="0" destOrd="0" presId="urn:microsoft.com/office/officeart/2005/8/layout/process1"/>
    <dgm:cxn modelId="{89F273BC-624B-4A2D-852D-D8DC17D5A00B}" type="presOf" srcId="{DBFE3A96-5EEF-4B6E-8D94-91068500152C}" destId="{02655618-B67A-4FEA-BBD4-08247FE6A584}" srcOrd="0" destOrd="0" presId="urn:microsoft.com/office/officeart/2005/8/layout/process1"/>
    <dgm:cxn modelId="{6F7735E6-29CC-4554-9DC9-B74F7A3490CF}" srcId="{F91CEC48-75DC-416A-BCA0-D48C825824D9}" destId="{DBFE3A96-5EEF-4B6E-8D94-91068500152C}" srcOrd="3" destOrd="0" parTransId="{E72A7771-B3EF-49D2-9088-CE50D3D251EB}" sibTransId="{AD952136-8272-487B-A98D-4D5CC75913DD}"/>
    <dgm:cxn modelId="{E28E97E3-9CCE-4B3B-86D2-8AFBEDD1E5A2}" srcId="{F91CEC48-75DC-416A-BCA0-D48C825824D9}" destId="{D85AFDF3-9217-4C51-95D1-22CA2E60A38A}" srcOrd="0" destOrd="0" parTransId="{6D304ADD-064C-4349-8E5A-CDFBC5C4E7F1}" sibTransId="{B0188646-67FE-46B0-BC77-E64910B12AFF}"/>
    <dgm:cxn modelId="{A8B2FA76-CDE6-4964-AB1C-E48C2317739C}" type="presOf" srcId="{95608010-48C4-47DD-ABBE-9BB8F5931788}" destId="{1D01CF71-890F-4DDC-823F-8963175952BF}" srcOrd="1" destOrd="0" presId="urn:microsoft.com/office/officeart/2005/8/layout/process1"/>
    <dgm:cxn modelId="{615EE18B-4460-4171-A73F-2C6C4EE95600}" type="presOf" srcId="{D85AFDF3-9217-4C51-95D1-22CA2E60A38A}" destId="{1423348E-845E-47CA-BCC0-CAD13174E62E}" srcOrd="0" destOrd="0" presId="urn:microsoft.com/office/officeart/2005/8/layout/process1"/>
    <dgm:cxn modelId="{8239D73B-DD4D-498C-89AB-E0BC7D0AC63E}" type="presOf" srcId="{F91CEC48-75DC-416A-BCA0-D48C825824D9}" destId="{5F9E87B4-409F-417A-BB0C-0CC16E0C2420}" srcOrd="0" destOrd="0" presId="urn:microsoft.com/office/officeart/2005/8/layout/process1"/>
    <dgm:cxn modelId="{95B9DA5D-97D5-49A7-B0F0-B4DB77D8F0CB}" type="presOf" srcId="{B0188646-67FE-46B0-BC77-E64910B12AFF}" destId="{30FA114C-4319-4F2B-B287-0D85885CE33A}" srcOrd="0" destOrd="0" presId="urn:microsoft.com/office/officeart/2005/8/layout/process1"/>
    <dgm:cxn modelId="{A775B304-D343-48BA-8FEF-912192C146C0}" srcId="{F91CEC48-75DC-416A-BCA0-D48C825824D9}" destId="{1FDB3361-61BB-4B01-BA85-FAB762B9B5B8}" srcOrd="1" destOrd="0" parTransId="{ADB65366-E0C1-4A6E-9670-6070B215AEDD}" sibTransId="{95608010-48C4-47DD-ABBE-9BB8F5931788}"/>
    <dgm:cxn modelId="{0D37C280-ED15-465E-812D-E0B6F554FE85}" srcId="{F91CEC48-75DC-416A-BCA0-D48C825824D9}" destId="{E5BCAAF9-1A65-4A2C-821F-6A6A8B230E39}" srcOrd="2" destOrd="0" parTransId="{D451D94D-0764-4B95-A6B0-903D805664E5}" sibTransId="{B5F2074B-03A4-42E8-BF74-4175AA2B2E73}"/>
    <dgm:cxn modelId="{227FBC2B-A9E7-4486-9184-C18E2E24EE65}" type="presOf" srcId="{B5F2074B-03A4-42E8-BF74-4175AA2B2E73}" destId="{E3790F31-750A-4311-B4C6-7BAB505042F8}" srcOrd="1" destOrd="0" presId="urn:microsoft.com/office/officeart/2005/8/layout/process1"/>
    <dgm:cxn modelId="{CE1103F2-B37E-448D-82A5-EE34CD005723}" type="presOf" srcId="{95608010-48C4-47DD-ABBE-9BB8F5931788}" destId="{E0873931-6A7C-4A3E-9FD8-5F99984CA93C}" srcOrd="0" destOrd="0" presId="urn:microsoft.com/office/officeart/2005/8/layout/process1"/>
    <dgm:cxn modelId="{5688EBB3-8C5C-4779-855E-A71ABE718411}" type="presOf" srcId="{E5BCAAF9-1A65-4A2C-821F-6A6A8B230E39}" destId="{6A70C688-B676-4C32-B0CC-EF773AB4A518}" srcOrd="0" destOrd="0" presId="urn:microsoft.com/office/officeart/2005/8/layout/process1"/>
    <dgm:cxn modelId="{CE81CBF4-EBD2-4332-81C2-26F9DD3C6A86}" type="presOf" srcId="{B0188646-67FE-46B0-BC77-E64910B12AFF}" destId="{D64ABB25-EE41-4C5C-855F-2D02B0778025}" srcOrd="1" destOrd="0" presId="urn:microsoft.com/office/officeart/2005/8/layout/process1"/>
    <dgm:cxn modelId="{F0B271BA-FF0D-43ED-BC6C-98659F83CA42}" type="presOf" srcId="{B5F2074B-03A4-42E8-BF74-4175AA2B2E73}" destId="{16A4DC84-C572-4B05-81D8-F3CD935624BD}" srcOrd="0" destOrd="0" presId="urn:microsoft.com/office/officeart/2005/8/layout/process1"/>
    <dgm:cxn modelId="{95F811D9-8005-44A2-826E-EE031CCF3354}" type="presParOf" srcId="{5F9E87B4-409F-417A-BB0C-0CC16E0C2420}" destId="{1423348E-845E-47CA-BCC0-CAD13174E62E}" srcOrd="0" destOrd="0" presId="urn:microsoft.com/office/officeart/2005/8/layout/process1"/>
    <dgm:cxn modelId="{AE2556DC-E011-413B-A19A-CD35998BD903}" type="presParOf" srcId="{5F9E87B4-409F-417A-BB0C-0CC16E0C2420}" destId="{30FA114C-4319-4F2B-B287-0D85885CE33A}" srcOrd="1" destOrd="0" presId="urn:microsoft.com/office/officeart/2005/8/layout/process1"/>
    <dgm:cxn modelId="{20F05E4B-6D1F-430C-9A9C-B86A2BBF4746}" type="presParOf" srcId="{30FA114C-4319-4F2B-B287-0D85885CE33A}" destId="{D64ABB25-EE41-4C5C-855F-2D02B0778025}" srcOrd="0" destOrd="0" presId="urn:microsoft.com/office/officeart/2005/8/layout/process1"/>
    <dgm:cxn modelId="{500CB1E1-9D63-4111-BD71-B1316244CA96}" type="presParOf" srcId="{5F9E87B4-409F-417A-BB0C-0CC16E0C2420}" destId="{E8DA46A2-E7E0-4E55-8D89-82BC78DC2E89}" srcOrd="2" destOrd="0" presId="urn:microsoft.com/office/officeart/2005/8/layout/process1"/>
    <dgm:cxn modelId="{7A32A133-EFFF-49C1-B957-7BF6EDB3A545}" type="presParOf" srcId="{5F9E87B4-409F-417A-BB0C-0CC16E0C2420}" destId="{E0873931-6A7C-4A3E-9FD8-5F99984CA93C}" srcOrd="3" destOrd="0" presId="urn:microsoft.com/office/officeart/2005/8/layout/process1"/>
    <dgm:cxn modelId="{7AE751A4-2609-4CD9-B7D4-CE2B30C6B541}" type="presParOf" srcId="{E0873931-6A7C-4A3E-9FD8-5F99984CA93C}" destId="{1D01CF71-890F-4DDC-823F-8963175952BF}" srcOrd="0" destOrd="0" presId="urn:microsoft.com/office/officeart/2005/8/layout/process1"/>
    <dgm:cxn modelId="{048B4446-7EC1-4415-8130-061AF9A1E946}" type="presParOf" srcId="{5F9E87B4-409F-417A-BB0C-0CC16E0C2420}" destId="{6A70C688-B676-4C32-B0CC-EF773AB4A518}" srcOrd="4" destOrd="0" presId="urn:microsoft.com/office/officeart/2005/8/layout/process1"/>
    <dgm:cxn modelId="{82AB2BE2-575D-45E2-96F0-F7FA72F0E8FA}" type="presParOf" srcId="{5F9E87B4-409F-417A-BB0C-0CC16E0C2420}" destId="{16A4DC84-C572-4B05-81D8-F3CD935624BD}" srcOrd="5" destOrd="0" presId="urn:microsoft.com/office/officeart/2005/8/layout/process1"/>
    <dgm:cxn modelId="{49BE191A-54FC-414D-B662-58D36574CC16}" type="presParOf" srcId="{16A4DC84-C572-4B05-81D8-F3CD935624BD}" destId="{E3790F31-750A-4311-B4C6-7BAB505042F8}" srcOrd="0" destOrd="0" presId="urn:microsoft.com/office/officeart/2005/8/layout/process1"/>
    <dgm:cxn modelId="{40151A1C-8156-4AF6-9FF0-4149604F7296}" type="presParOf" srcId="{5F9E87B4-409F-417A-BB0C-0CC16E0C2420}" destId="{02655618-B67A-4FEA-BBD4-08247FE6A584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1CEC48-75DC-416A-BCA0-D48C825824D9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 phldr="1"/>
      <dgm:spPr/>
    </dgm:pt>
    <dgm:pt modelId="{D85AFDF3-9217-4C51-95D1-22CA2E60A38A}">
      <dgm:prSet phldrT="[Texto]"/>
      <dgm:spPr/>
      <dgm:t>
        <a:bodyPr/>
        <a:lstStyle/>
        <a:p>
          <a:r>
            <a:rPr lang="es-PE" dirty="0" smtClean="0"/>
            <a:t>Datos del cierre</a:t>
          </a:r>
          <a:endParaRPr lang="es-PE" dirty="0"/>
        </a:p>
      </dgm:t>
    </dgm:pt>
    <dgm:pt modelId="{6D304ADD-064C-4349-8E5A-CDFBC5C4E7F1}" type="parTrans" cxnId="{E28E97E3-9CCE-4B3B-86D2-8AFBEDD1E5A2}">
      <dgm:prSet/>
      <dgm:spPr/>
      <dgm:t>
        <a:bodyPr/>
        <a:lstStyle/>
        <a:p>
          <a:endParaRPr lang="es-PE"/>
        </a:p>
      </dgm:t>
    </dgm:pt>
    <dgm:pt modelId="{B0188646-67FE-46B0-BC77-E64910B12AFF}" type="sibTrans" cxnId="{E28E97E3-9CCE-4B3B-86D2-8AFBEDD1E5A2}">
      <dgm:prSet/>
      <dgm:spPr/>
      <dgm:t>
        <a:bodyPr/>
        <a:lstStyle/>
        <a:p>
          <a:endParaRPr lang="es-PE"/>
        </a:p>
      </dgm:t>
    </dgm:pt>
    <dgm:pt modelId="{DBFE3A96-5EEF-4B6E-8D94-91068500152C}">
      <dgm:prSet phldrT="[Texto]"/>
      <dgm:spPr/>
      <dgm:t>
        <a:bodyPr/>
        <a:lstStyle/>
        <a:p>
          <a:r>
            <a:rPr lang="es-PE" dirty="0" smtClean="0"/>
            <a:t>Datos de la resolución</a:t>
          </a:r>
          <a:endParaRPr lang="es-PE" dirty="0"/>
        </a:p>
      </dgm:t>
    </dgm:pt>
    <dgm:pt modelId="{E72A7771-B3EF-49D2-9088-CE50D3D251EB}" type="parTrans" cxnId="{6F7735E6-29CC-4554-9DC9-B74F7A3490CF}">
      <dgm:prSet/>
      <dgm:spPr/>
      <dgm:t>
        <a:bodyPr/>
        <a:lstStyle/>
        <a:p>
          <a:endParaRPr lang="es-PE"/>
        </a:p>
      </dgm:t>
    </dgm:pt>
    <dgm:pt modelId="{AD952136-8272-487B-A98D-4D5CC75913DD}" type="sibTrans" cxnId="{6F7735E6-29CC-4554-9DC9-B74F7A3490CF}">
      <dgm:prSet/>
      <dgm:spPr/>
      <dgm:t>
        <a:bodyPr/>
        <a:lstStyle/>
        <a:p>
          <a:endParaRPr lang="es-PE"/>
        </a:p>
      </dgm:t>
    </dgm:pt>
    <dgm:pt modelId="{5F9E87B4-409F-417A-BB0C-0CC16E0C2420}" type="pres">
      <dgm:prSet presAssocID="{F91CEC48-75DC-416A-BCA0-D48C825824D9}" presName="Name0" presStyleCnt="0">
        <dgm:presLayoutVars>
          <dgm:dir/>
          <dgm:resizeHandles val="exact"/>
        </dgm:presLayoutVars>
      </dgm:prSet>
      <dgm:spPr/>
    </dgm:pt>
    <dgm:pt modelId="{1423348E-845E-47CA-BCC0-CAD13174E62E}" type="pres">
      <dgm:prSet presAssocID="{D85AFDF3-9217-4C51-95D1-22CA2E60A38A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30FA114C-4319-4F2B-B287-0D85885CE33A}" type="pres">
      <dgm:prSet presAssocID="{B0188646-67FE-46B0-BC77-E64910B12AFF}" presName="sibTrans" presStyleLbl="sibTrans2D1" presStyleIdx="0" presStyleCnt="1"/>
      <dgm:spPr/>
      <dgm:t>
        <a:bodyPr/>
        <a:lstStyle/>
        <a:p>
          <a:endParaRPr lang="es-PE"/>
        </a:p>
      </dgm:t>
    </dgm:pt>
    <dgm:pt modelId="{D64ABB25-EE41-4C5C-855F-2D02B0778025}" type="pres">
      <dgm:prSet presAssocID="{B0188646-67FE-46B0-BC77-E64910B12AFF}" presName="connectorText" presStyleLbl="sibTrans2D1" presStyleIdx="0" presStyleCnt="1"/>
      <dgm:spPr/>
      <dgm:t>
        <a:bodyPr/>
        <a:lstStyle/>
        <a:p>
          <a:endParaRPr lang="es-PE"/>
        </a:p>
      </dgm:t>
    </dgm:pt>
    <dgm:pt modelId="{02655618-B67A-4FEA-BBD4-08247FE6A584}" type="pres">
      <dgm:prSet presAssocID="{DBFE3A96-5EEF-4B6E-8D94-91068500152C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E61C76DC-EFEC-40F0-813C-A98339717C0E}" type="presOf" srcId="{D85AFDF3-9217-4C51-95D1-22CA2E60A38A}" destId="{1423348E-845E-47CA-BCC0-CAD13174E62E}" srcOrd="0" destOrd="0" presId="urn:microsoft.com/office/officeart/2005/8/layout/process1"/>
    <dgm:cxn modelId="{E28E97E3-9CCE-4B3B-86D2-8AFBEDD1E5A2}" srcId="{F91CEC48-75DC-416A-BCA0-D48C825824D9}" destId="{D85AFDF3-9217-4C51-95D1-22CA2E60A38A}" srcOrd="0" destOrd="0" parTransId="{6D304ADD-064C-4349-8E5A-CDFBC5C4E7F1}" sibTransId="{B0188646-67FE-46B0-BC77-E64910B12AFF}"/>
    <dgm:cxn modelId="{A7E4D872-0DB7-4DBA-8B1C-1BB1E26D3F6D}" type="presOf" srcId="{B0188646-67FE-46B0-BC77-E64910B12AFF}" destId="{30FA114C-4319-4F2B-B287-0D85885CE33A}" srcOrd="0" destOrd="0" presId="urn:microsoft.com/office/officeart/2005/8/layout/process1"/>
    <dgm:cxn modelId="{7D52047C-18BC-40B3-820B-F7ACA150BC0A}" type="presOf" srcId="{DBFE3A96-5EEF-4B6E-8D94-91068500152C}" destId="{02655618-B67A-4FEA-BBD4-08247FE6A584}" srcOrd="0" destOrd="0" presId="urn:microsoft.com/office/officeart/2005/8/layout/process1"/>
    <dgm:cxn modelId="{A5646314-A382-449E-8703-8B565A94400C}" type="presOf" srcId="{B0188646-67FE-46B0-BC77-E64910B12AFF}" destId="{D64ABB25-EE41-4C5C-855F-2D02B0778025}" srcOrd="1" destOrd="0" presId="urn:microsoft.com/office/officeart/2005/8/layout/process1"/>
    <dgm:cxn modelId="{5FE5CB72-99DF-49CD-8F04-FC53ED9670C2}" type="presOf" srcId="{F91CEC48-75DC-416A-BCA0-D48C825824D9}" destId="{5F9E87B4-409F-417A-BB0C-0CC16E0C2420}" srcOrd="0" destOrd="0" presId="urn:microsoft.com/office/officeart/2005/8/layout/process1"/>
    <dgm:cxn modelId="{6F7735E6-29CC-4554-9DC9-B74F7A3490CF}" srcId="{F91CEC48-75DC-416A-BCA0-D48C825824D9}" destId="{DBFE3A96-5EEF-4B6E-8D94-91068500152C}" srcOrd="1" destOrd="0" parTransId="{E72A7771-B3EF-49D2-9088-CE50D3D251EB}" sibTransId="{AD952136-8272-487B-A98D-4D5CC75913DD}"/>
    <dgm:cxn modelId="{84C4DFA4-3F97-4E55-88EB-E27FA9FF1DA0}" type="presParOf" srcId="{5F9E87B4-409F-417A-BB0C-0CC16E0C2420}" destId="{1423348E-845E-47CA-BCC0-CAD13174E62E}" srcOrd="0" destOrd="0" presId="urn:microsoft.com/office/officeart/2005/8/layout/process1"/>
    <dgm:cxn modelId="{3AD841B0-4B4D-477A-805D-40FB356DB4AA}" type="presParOf" srcId="{5F9E87B4-409F-417A-BB0C-0CC16E0C2420}" destId="{30FA114C-4319-4F2B-B287-0D85885CE33A}" srcOrd="1" destOrd="0" presId="urn:microsoft.com/office/officeart/2005/8/layout/process1"/>
    <dgm:cxn modelId="{C0701AC5-AABA-4454-A430-E0EB4D1C5BE5}" type="presParOf" srcId="{30FA114C-4319-4F2B-B287-0D85885CE33A}" destId="{D64ABB25-EE41-4C5C-855F-2D02B0778025}" srcOrd="0" destOrd="0" presId="urn:microsoft.com/office/officeart/2005/8/layout/process1"/>
    <dgm:cxn modelId="{C870730F-EC19-4296-8071-9AC7AF4EA0BA}" type="presParOf" srcId="{5F9E87B4-409F-417A-BB0C-0CC16E0C2420}" destId="{02655618-B67A-4FEA-BBD4-08247FE6A584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1CEC48-75DC-416A-BCA0-D48C825824D9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 phldr="1"/>
      <dgm:spPr/>
    </dgm:pt>
    <dgm:pt modelId="{1FDB3361-61BB-4B01-BA85-FAB762B9B5B8}">
      <dgm:prSet phldrT="[Texto]"/>
      <dgm:spPr/>
      <dgm:t>
        <a:bodyPr/>
        <a:lstStyle/>
        <a:p>
          <a:r>
            <a:rPr lang="es-PE" dirty="0" smtClean="0"/>
            <a:t>Datos de los Servicios Ampliados</a:t>
          </a:r>
          <a:endParaRPr lang="es-PE" dirty="0"/>
        </a:p>
      </dgm:t>
    </dgm:pt>
    <dgm:pt modelId="{ADB65366-E0C1-4A6E-9670-6070B215AEDD}" type="parTrans" cxnId="{A775B304-D343-48BA-8FEF-912192C146C0}">
      <dgm:prSet/>
      <dgm:spPr/>
      <dgm:t>
        <a:bodyPr/>
        <a:lstStyle/>
        <a:p>
          <a:endParaRPr lang="es-PE"/>
        </a:p>
      </dgm:t>
    </dgm:pt>
    <dgm:pt modelId="{95608010-48C4-47DD-ABBE-9BB8F5931788}" type="sibTrans" cxnId="{A775B304-D343-48BA-8FEF-912192C146C0}">
      <dgm:prSet/>
      <dgm:spPr/>
      <dgm:t>
        <a:bodyPr/>
        <a:lstStyle/>
        <a:p>
          <a:endParaRPr lang="es-PE"/>
        </a:p>
      </dgm:t>
    </dgm:pt>
    <dgm:pt modelId="{E5BCAAF9-1A65-4A2C-821F-6A6A8B230E39}">
      <dgm:prSet phldrT="[Texto]"/>
      <dgm:spPr/>
      <dgm:t>
        <a:bodyPr/>
        <a:lstStyle/>
        <a:p>
          <a:r>
            <a:rPr lang="es-PE" dirty="0" smtClean="0"/>
            <a:t>Datos de los Locales</a:t>
          </a:r>
          <a:endParaRPr lang="es-PE" dirty="0"/>
        </a:p>
      </dgm:t>
    </dgm:pt>
    <dgm:pt modelId="{D451D94D-0764-4B95-A6B0-903D805664E5}" type="parTrans" cxnId="{0D37C280-ED15-465E-812D-E0B6F554FE85}">
      <dgm:prSet/>
      <dgm:spPr/>
      <dgm:t>
        <a:bodyPr/>
        <a:lstStyle/>
        <a:p>
          <a:endParaRPr lang="es-PE"/>
        </a:p>
      </dgm:t>
    </dgm:pt>
    <dgm:pt modelId="{B5F2074B-03A4-42E8-BF74-4175AA2B2E73}" type="sibTrans" cxnId="{0D37C280-ED15-465E-812D-E0B6F554FE85}">
      <dgm:prSet/>
      <dgm:spPr/>
      <dgm:t>
        <a:bodyPr/>
        <a:lstStyle/>
        <a:p>
          <a:endParaRPr lang="es-PE"/>
        </a:p>
      </dgm:t>
    </dgm:pt>
    <dgm:pt modelId="{DBFE3A96-5EEF-4B6E-8D94-91068500152C}">
      <dgm:prSet phldrT="[Texto]"/>
      <dgm:spPr/>
      <dgm:t>
        <a:bodyPr/>
        <a:lstStyle/>
        <a:p>
          <a:r>
            <a:rPr lang="es-PE" dirty="0" smtClean="0"/>
            <a:t>Datos de la resolución</a:t>
          </a:r>
          <a:endParaRPr lang="es-PE" dirty="0"/>
        </a:p>
      </dgm:t>
    </dgm:pt>
    <dgm:pt modelId="{E72A7771-B3EF-49D2-9088-CE50D3D251EB}" type="parTrans" cxnId="{6F7735E6-29CC-4554-9DC9-B74F7A3490CF}">
      <dgm:prSet/>
      <dgm:spPr/>
      <dgm:t>
        <a:bodyPr/>
        <a:lstStyle/>
        <a:p>
          <a:endParaRPr lang="es-PE"/>
        </a:p>
      </dgm:t>
    </dgm:pt>
    <dgm:pt modelId="{AD952136-8272-487B-A98D-4D5CC75913DD}" type="sibTrans" cxnId="{6F7735E6-29CC-4554-9DC9-B74F7A3490CF}">
      <dgm:prSet/>
      <dgm:spPr/>
      <dgm:t>
        <a:bodyPr/>
        <a:lstStyle/>
        <a:p>
          <a:endParaRPr lang="es-PE"/>
        </a:p>
      </dgm:t>
    </dgm:pt>
    <dgm:pt modelId="{5F9E87B4-409F-417A-BB0C-0CC16E0C2420}" type="pres">
      <dgm:prSet presAssocID="{F91CEC48-75DC-416A-BCA0-D48C825824D9}" presName="Name0" presStyleCnt="0">
        <dgm:presLayoutVars>
          <dgm:dir/>
          <dgm:resizeHandles val="exact"/>
        </dgm:presLayoutVars>
      </dgm:prSet>
      <dgm:spPr/>
    </dgm:pt>
    <dgm:pt modelId="{E8DA46A2-E7E0-4E55-8D89-82BC78DC2E89}" type="pres">
      <dgm:prSet presAssocID="{1FDB3361-61BB-4B01-BA85-FAB762B9B5B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E0873931-6A7C-4A3E-9FD8-5F99984CA93C}" type="pres">
      <dgm:prSet presAssocID="{95608010-48C4-47DD-ABBE-9BB8F5931788}" presName="sibTrans" presStyleLbl="sibTrans2D1" presStyleIdx="0" presStyleCnt="2"/>
      <dgm:spPr/>
      <dgm:t>
        <a:bodyPr/>
        <a:lstStyle/>
        <a:p>
          <a:endParaRPr lang="es-PE"/>
        </a:p>
      </dgm:t>
    </dgm:pt>
    <dgm:pt modelId="{1D01CF71-890F-4DDC-823F-8963175952BF}" type="pres">
      <dgm:prSet presAssocID="{95608010-48C4-47DD-ABBE-9BB8F5931788}" presName="connectorText" presStyleLbl="sibTrans2D1" presStyleIdx="0" presStyleCnt="2"/>
      <dgm:spPr/>
      <dgm:t>
        <a:bodyPr/>
        <a:lstStyle/>
        <a:p>
          <a:endParaRPr lang="es-PE"/>
        </a:p>
      </dgm:t>
    </dgm:pt>
    <dgm:pt modelId="{6A70C688-B676-4C32-B0CC-EF773AB4A518}" type="pres">
      <dgm:prSet presAssocID="{E5BCAAF9-1A65-4A2C-821F-6A6A8B230E3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16A4DC84-C572-4B05-81D8-F3CD935624BD}" type="pres">
      <dgm:prSet presAssocID="{B5F2074B-03A4-42E8-BF74-4175AA2B2E73}" presName="sibTrans" presStyleLbl="sibTrans2D1" presStyleIdx="1" presStyleCnt="2"/>
      <dgm:spPr/>
      <dgm:t>
        <a:bodyPr/>
        <a:lstStyle/>
        <a:p>
          <a:endParaRPr lang="es-PE"/>
        </a:p>
      </dgm:t>
    </dgm:pt>
    <dgm:pt modelId="{E3790F31-750A-4311-B4C6-7BAB505042F8}" type="pres">
      <dgm:prSet presAssocID="{B5F2074B-03A4-42E8-BF74-4175AA2B2E73}" presName="connectorText" presStyleLbl="sibTrans2D1" presStyleIdx="1" presStyleCnt="2"/>
      <dgm:spPr/>
      <dgm:t>
        <a:bodyPr/>
        <a:lstStyle/>
        <a:p>
          <a:endParaRPr lang="es-PE"/>
        </a:p>
      </dgm:t>
    </dgm:pt>
    <dgm:pt modelId="{02655618-B67A-4FEA-BBD4-08247FE6A584}" type="pres">
      <dgm:prSet presAssocID="{DBFE3A96-5EEF-4B6E-8D94-91068500152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578FAE2A-5F78-4773-94BC-A5ED9362C065}" type="presOf" srcId="{95608010-48C4-47DD-ABBE-9BB8F5931788}" destId="{1D01CF71-890F-4DDC-823F-8963175952BF}" srcOrd="1" destOrd="0" presId="urn:microsoft.com/office/officeart/2005/8/layout/process1"/>
    <dgm:cxn modelId="{F2B306A1-E0E9-4DC4-96B0-7CCD87C3DD4D}" type="presOf" srcId="{E5BCAAF9-1A65-4A2C-821F-6A6A8B230E39}" destId="{6A70C688-B676-4C32-B0CC-EF773AB4A518}" srcOrd="0" destOrd="0" presId="urn:microsoft.com/office/officeart/2005/8/layout/process1"/>
    <dgm:cxn modelId="{3B29EB62-4E33-4578-BB3F-A1939E387180}" type="presOf" srcId="{B5F2074B-03A4-42E8-BF74-4175AA2B2E73}" destId="{16A4DC84-C572-4B05-81D8-F3CD935624BD}" srcOrd="0" destOrd="0" presId="urn:microsoft.com/office/officeart/2005/8/layout/process1"/>
    <dgm:cxn modelId="{6F7735E6-29CC-4554-9DC9-B74F7A3490CF}" srcId="{F91CEC48-75DC-416A-BCA0-D48C825824D9}" destId="{DBFE3A96-5EEF-4B6E-8D94-91068500152C}" srcOrd="2" destOrd="0" parTransId="{E72A7771-B3EF-49D2-9088-CE50D3D251EB}" sibTransId="{AD952136-8272-487B-A98D-4D5CC75913DD}"/>
    <dgm:cxn modelId="{A775B304-D343-48BA-8FEF-912192C146C0}" srcId="{F91CEC48-75DC-416A-BCA0-D48C825824D9}" destId="{1FDB3361-61BB-4B01-BA85-FAB762B9B5B8}" srcOrd="0" destOrd="0" parTransId="{ADB65366-E0C1-4A6E-9670-6070B215AEDD}" sibTransId="{95608010-48C4-47DD-ABBE-9BB8F5931788}"/>
    <dgm:cxn modelId="{C5572C09-D334-45B9-BDF7-831A23647198}" type="presOf" srcId="{F91CEC48-75DC-416A-BCA0-D48C825824D9}" destId="{5F9E87B4-409F-417A-BB0C-0CC16E0C2420}" srcOrd="0" destOrd="0" presId="urn:microsoft.com/office/officeart/2005/8/layout/process1"/>
    <dgm:cxn modelId="{0D37C280-ED15-465E-812D-E0B6F554FE85}" srcId="{F91CEC48-75DC-416A-BCA0-D48C825824D9}" destId="{E5BCAAF9-1A65-4A2C-821F-6A6A8B230E39}" srcOrd="1" destOrd="0" parTransId="{D451D94D-0764-4B95-A6B0-903D805664E5}" sibTransId="{B5F2074B-03A4-42E8-BF74-4175AA2B2E73}"/>
    <dgm:cxn modelId="{C6B10567-1E65-4A89-8F96-5C1AD25A14C6}" type="presOf" srcId="{B5F2074B-03A4-42E8-BF74-4175AA2B2E73}" destId="{E3790F31-750A-4311-B4C6-7BAB505042F8}" srcOrd="1" destOrd="0" presId="urn:microsoft.com/office/officeart/2005/8/layout/process1"/>
    <dgm:cxn modelId="{9E485CCE-92D9-401F-A412-497B62B2C609}" type="presOf" srcId="{1FDB3361-61BB-4B01-BA85-FAB762B9B5B8}" destId="{E8DA46A2-E7E0-4E55-8D89-82BC78DC2E89}" srcOrd="0" destOrd="0" presId="urn:microsoft.com/office/officeart/2005/8/layout/process1"/>
    <dgm:cxn modelId="{B0A8EE85-4AB6-4A45-A763-0EF67F045918}" type="presOf" srcId="{DBFE3A96-5EEF-4B6E-8D94-91068500152C}" destId="{02655618-B67A-4FEA-BBD4-08247FE6A584}" srcOrd="0" destOrd="0" presId="urn:microsoft.com/office/officeart/2005/8/layout/process1"/>
    <dgm:cxn modelId="{CD359D14-71D7-4DEE-8619-5DF60ACD724F}" type="presOf" srcId="{95608010-48C4-47DD-ABBE-9BB8F5931788}" destId="{E0873931-6A7C-4A3E-9FD8-5F99984CA93C}" srcOrd="0" destOrd="0" presId="urn:microsoft.com/office/officeart/2005/8/layout/process1"/>
    <dgm:cxn modelId="{F80013BD-2432-449B-81B0-D550E4E1724E}" type="presParOf" srcId="{5F9E87B4-409F-417A-BB0C-0CC16E0C2420}" destId="{E8DA46A2-E7E0-4E55-8D89-82BC78DC2E89}" srcOrd="0" destOrd="0" presId="urn:microsoft.com/office/officeart/2005/8/layout/process1"/>
    <dgm:cxn modelId="{719AD6A1-B706-404F-A8DB-5930DAFC4610}" type="presParOf" srcId="{5F9E87B4-409F-417A-BB0C-0CC16E0C2420}" destId="{E0873931-6A7C-4A3E-9FD8-5F99984CA93C}" srcOrd="1" destOrd="0" presId="urn:microsoft.com/office/officeart/2005/8/layout/process1"/>
    <dgm:cxn modelId="{6BA5A207-F30C-46A3-9397-82841C722CD8}" type="presParOf" srcId="{E0873931-6A7C-4A3E-9FD8-5F99984CA93C}" destId="{1D01CF71-890F-4DDC-823F-8963175952BF}" srcOrd="0" destOrd="0" presId="urn:microsoft.com/office/officeart/2005/8/layout/process1"/>
    <dgm:cxn modelId="{306D4884-93C6-410A-8DC9-574565B0A481}" type="presParOf" srcId="{5F9E87B4-409F-417A-BB0C-0CC16E0C2420}" destId="{6A70C688-B676-4C32-B0CC-EF773AB4A518}" srcOrd="2" destOrd="0" presId="urn:microsoft.com/office/officeart/2005/8/layout/process1"/>
    <dgm:cxn modelId="{1925AD54-13D9-4B80-A159-4728FA6E5289}" type="presParOf" srcId="{5F9E87B4-409F-417A-BB0C-0CC16E0C2420}" destId="{16A4DC84-C572-4B05-81D8-F3CD935624BD}" srcOrd="3" destOrd="0" presId="urn:microsoft.com/office/officeart/2005/8/layout/process1"/>
    <dgm:cxn modelId="{C64A3570-519B-47AF-8E82-A0A9343B8A9F}" type="presParOf" srcId="{16A4DC84-C572-4B05-81D8-F3CD935624BD}" destId="{E3790F31-750A-4311-B4C6-7BAB505042F8}" srcOrd="0" destOrd="0" presId="urn:microsoft.com/office/officeart/2005/8/layout/process1"/>
    <dgm:cxn modelId="{78CCC980-3509-4A8A-9AC5-6A04CA7943B5}" type="presParOf" srcId="{5F9E87B4-409F-417A-BB0C-0CC16E0C2420}" destId="{02655618-B67A-4FEA-BBD4-08247FE6A58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3348E-845E-47CA-BCC0-CAD13174E62E}">
      <dsp:nvSpPr>
        <dsp:cNvPr id="0" name=""/>
        <dsp:cNvSpPr/>
      </dsp:nvSpPr>
      <dsp:spPr>
        <a:xfrm>
          <a:off x="3571" y="46474"/>
          <a:ext cx="1561703" cy="9370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100" kern="1200" dirty="0" smtClean="0"/>
            <a:t>Datos Generales</a:t>
          </a:r>
          <a:endParaRPr lang="es-PE" sz="2100" kern="1200" dirty="0"/>
        </a:p>
      </dsp:txBody>
      <dsp:txXfrm>
        <a:off x="31015" y="73918"/>
        <a:ext cx="1506815" cy="882133"/>
      </dsp:txXfrm>
    </dsp:sp>
    <dsp:sp modelId="{30FA114C-4319-4F2B-B287-0D85885CE33A}">
      <dsp:nvSpPr>
        <dsp:cNvPr id="0" name=""/>
        <dsp:cNvSpPr/>
      </dsp:nvSpPr>
      <dsp:spPr>
        <a:xfrm>
          <a:off x="1721445" y="321333"/>
          <a:ext cx="331081" cy="3873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1600" kern="1200"/>
        </a:p>
      </dsp:txBody>
      <dsp:txXfrm>
        <a:off x="1721445" y="398793"/>
        <a:ext cx="231757" cy="232382"/>
      </dsp:txXfrm>
    </dsp:sp>
    <dsp:sp modelId="{E8DA46A2-E7E0-4E55-8D89-82BC78DC2E89}">
      <dsp:nvSpPr>
        <dsp:cNvPr id="0" name=""/>
        <dsp:cNvSpPr/>
      </dsp:nvSpPr>
      <dsp:spPr>
        <a:xfrm>
          <a:off x="2189956" y="46474"/>
          <a:ext cx="1561703" cy="937021"/>
        </a:xfrm>
        <a:prstGeom prst="roundRect">
          <a:avLst>
            <a:gd name="adj" fmla="val 1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100" kern="1200" dirty="0" smtClean="0"/>
            <a:t>Datos de los Servicios</a:t>
          </a:r>
          <a:endParaRPr lang="es-PE" sz="2100" kern="1200" dirty="0"/>
        </a:p>
      </dsp:txBody>
      <dsp:txXfrm>
        <a:off x="2217400" y="73918"/>
        <a:ext cx="1506815" cy="882133"/>
      </dsp:txXfrm>
    </dsp:sp>
    <dsp:sp modelId="{E0873931-6A7C-4A3E-9FD8-5F99984CA93C}">
      <dsp:nvSpPr>
        <dsp:cNvPr id="0" name=""/>
        <dsp:cNvSpPr/>
      </dsp:nvSpPr>
      <dsp:spPr>
        <a:xfrm>
          <a:off x="3907829" y="321333"/>
          <a:ext cx="331081" cy="3873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1600" kern="1200"/>
        </a:p>
      </dsp:txBody>
      <dsp:txXfrm>
        <a:off x="3907829" y="398793"/>
        <a:ext cx="231757" cy="232382"/>
      </dsp:txXfrm>
    </dsp:sp>
    <dsp:sp modelId="{6A70C688-B676-4C32-B0CC-EF773AB4A518}">
      <dsp:nvSpPr>
        <dsp:cNvPr id="0" name=""/>
        <dsp:cNvSpPr/>
      </dsp:nvSpPr>
      <dsp:spPr>
        <a:xfrm>
          <a:off x="4376340" y="46474"/>
          <a:ext cx="1561703" cy="937021"/>
        </a:xfrm>
        <a:prstGeom prst="roundRect">
          <a:avLst>
            <a:gd name="adj" fmla="val 1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100" kern="1200" dirty="0" smtClean="0"/>
            <a:t>Datos de los Locales</a:t>
          </a:r>
          <a:endParaRPr lang="es-PE" sz="2100" kern="1200" dirty="0"/>
        </a:p>
      </dsp:txBody>
      <dsp:txXfrm>
        <a:off x="4403784" y="73918"/>
        <a:ext cx="1506815" cy="882133"/>
      </dsp:txXfrm>
    </dsp:sp>
    <dsp:sp modelId="{16A4DC84-C572-4B05-81D8-F3CD935624BD}">
      <dsp:nvSpPr>
        <dsp:cNvPr id="0" name=""/>
        <dsp:cNvSpPr/>
      </dsp:nvSpPr>
      <dsp:spPr>
        <a:xfrm>
          <a:off x="6094214" y="321333"/>
          <a:ext cx="331081" cy="3873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1600" kern="1200"/>
        </a:p>
      </dsp:txBody>
      <dsp:txXfrm>
        <a:off x="6094214" y="398793"/>
        <a:ext cx="231757" cy="232382"/>
      </dsp:txXfrm>
    </dsp:sp>
    <dsp:sp modelId="{02655618-B67A-4FEA-BBD4-08247FE6A584}">
      <dsp:nvSpPr>
        <dsp:cNvPr id="0" name=""/>
        <dsp:cNvSpPr/>
      </dsp:nvSpPr>
      <dsp:spPr>
        <a:xfrm>
          <a:off x="6562724" y="46474"/>
          <a:ext cx="1561703" cy="937021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100" kern="1200" dirty="0" smtClean="0"/>
            <a:t>Datos de la resolución</a:t>
          </a:r>
          <a:endParaRPr lang="es-PE" sz="2100" kern="1200" dirty="0"/>
        </a:p>
      </dsp:txBody>
      <dsp:txXfrm>
        <a:off x="6590168" y="73918"/>
        <a:ext cx="1506815" cy="882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3348E-845E-47CA-BCC0-CAD13174E62E}">
      <dsp:nvSpPr>
        <dsp:cNvPr id="0" name=""/>
        <dsp:cNvSpPr/>
      </dsp:nvSpPr>
      <dsp:spPr>
        <a:xfrm>
          <a:off x="701" y="150912"/>
          <a:ext cx="1496139" cy="8976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200" kern="1200" dirty="0" smtClean="0"/>
            <a:t>Datos del cierre</a:t>
          </a:r>
          <a:endParaRPr lang="es-PE" sz="2200" kern="1200" dirty="0"/>
        </a:p>
      </dsp:txBody>
      <dsp:txXfrm>
        <a:off x="26993" y="177204"/>
        <a:ext cx="1443555" cy="845099"/>
      </dsp:txXfrm>
    </dsp:sp>
    <dsp:sp modelId="{30FA114C-4319-4F2B-B287-0D85885CE33A}">
      <dsp:nvSpPr>
        <dsp:cNvPr id="0" name=""/>
        <dsp:cNvSpPr/>
      </dsp:nvSpPr>
      <dsp:spPr>
        <a:xfrm>
          <a:off x="1646454" y="414232"/>
          <a:ext cx="317181" cy="3710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1500" kern="1200"/>
        </a:p>
      </dsp:txBody>
      <dsp:txXfrm>
        <a:off x="1646454" y="488440"/>
        <a:ext cx="222027" cy="222626"/>
      </dsp:txXfrm>
    </dsp:sp>
    <dsp:sp modelId="{02655618-B67A-4FEA-BBD4-08247FE6A584}">
      <dsp:nvSpPr>
        <dsp:cNvPr id="0" name=""/>
        <dsp:cNvSpPr/>
      </dsp:nvSpPr>
      <dsp:spPr>
        <a:xfrm>
          <a:off x="2095296" y="150912"/>
          <a:ext cx="1496139" cy="897683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200" kern="1200" dirty="0" smtClean="0"/>
            <a:t>Datos de la resolución</a:t>
          </a:r>
          <a:endParaRPr lang="es-PE" sz="2200" kern="1200" dirty="0"/>
        </a:p>
      </dsp:txBody>
      <dsp:txXfrm>
        <a:off x="2121588" y="177204"/>
        <a:ext cx="1443555" cy="8450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A46A2-E7E0-4E55-8D89-82BC78DC2E89}">
      <dsp:nvSpPr>
        <dsp:cNvPr id="0" name=""/>
        <dsp:cNvSpPr/>
      </dsp:nvSpPr>
      <dsp:spPr>
        <a:xfrm>
          <a:off x="5201" y="26713"/>
          <a:ext cx="1554694" cy="9765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kern="1200" dirty="0" smtClean="0"/>
            <a:t>Datos de los Servicios Ampliados</a:t>
          </a:r>
          <a:endParaRPr lang="es-PE" sz="1800" kern="1200" dirty="0"/>
        </a:p>
      </dsp:txBody>
      <dsp:txXfrm>
        <a:off x="33803" y="55315"/>
        <a:ext cx="1497490" cy="919338"/>
      </dsp:txXfrm>
    </dsp:sp>
    <dsp:sp modelId="{E0873931-6A7C-4A3E-9FD8-5F99984CA93C}">
      <dsp:nvSpPr>
        <dsp:cNvPr id="0" name=""/>
        <dsp:cNvSpPr/>
      </dsp:nvSpPr>
      <dsp:spPr>
        <a:xfrm>
          <a:off x="1715365" y="322202"/>
          <a:ext cx="329595" cy="3855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1400" kern="1200"/>
        </a:p>
      </dsp:txBody>
      <dsp:txXfrm>
        <a:off x="1715365" y="399315"/>
        <a:ext cx="230717" cy="231338"/>
      </dsp:txXfrm>
    </dsp:sp>
    <dsp:sp modelId="{6A70C688-B676-4C32-B0CC-EF773AB4A518}">
      <dsp:nvSpPr>
        <dsp:cNvPr id="0" name=""/>
        <dsp:cNvSpPr/>
      </dsp:nvSpPr>
      <dsp:spPr>
        <a:xfrm>
          <a:off x="2181774" y="26713"/>
          <a:ext cx="1554694" cy="976542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kern="1200" dirty="0" smtClean="0"/>
            <a:t>Datos de los Locales</a:t>
          </a:r>
          <a:endParaRPr lang="es-PE" sz="1800" kern="1200" dirty="0"/>
        </a:p>
      </dsp:txBody>
      <dsp:txXfrm>
        <a:off x="2210376" y="55315"/>
        <a:ext cx="1497490" cy="919338"/>
      </dsp:txXfrm>
    </dsp:sp>
    <dsp:sp modelId="{16A4DC84-C572-4B05-81D8-F3CD935624BD}">
      <dsp:nvSpPr>
        <dsp:cNvPr id="0" name=""/>
        <dsp:cNvSpPr/>
      </dsp:nvSpPr>
      <dsp:spPr>
        <a:xfrm>
          <a:off x="3891938" y="322202"/>
          <a:ext cx="329595" cy="3855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1400" kern="1200"/>
        </a:p>
      </dsp:txBody>
      <dsp:txXfrm>
        <a:off x="3891938" y="399315"/>
        <a:ext cx="230717" cy="231338"/>
      </dsp:txXfrm>
    </dsp:sp>
    <dsp:sp modelId="{02655618-B67A-4FEA-BBD4-08247FE6A584}">
      <dsp:nvSpPr>
        <dsp:cNvPr id="0" name=""/>
        <dsp:cNvSpPr/>
      </dsp:nvSpPr>
      <dsp:spPr>
        <a:xfrm>
          <a:off x="4358346" y="26713"/>
          <a:ext cx="1554694" cy="976542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kern="1200" dirty="0" smtClean="0"/>
            <a:t>Datos de la resolución</a:t>
          </a:r>
          <a:endParaRPr lang="es-PE" sz="1800" kern="1200" dirty="0"/>
        </a:p>
      </dsp:txBody>
      <dsp:txXfrm>
        <a:off x="4386948" y="55315"/>
        <a:ext cx="1497490" cy="9193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E21A1-FA52-43DE-90CE-F5A091B5A25A}" type="datetimeFigureOut">
              <a:rPr lang="es-ES" smtClean="0"/>
              <a:t>22/03/2019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7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7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29A7E-27C1-425E-AD60-5A678508AF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669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4653B-693D-45FE-8BB2-FAECAC0FC372}" type="datetimeFigureOut">
              <a:rPr lang="es-PE" smtClean="0"/>
              <a:t>22/03/2019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7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7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352A6-48E4-4550-9901-D5C2AD4759B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0957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" y="-3858"/>
            <a:ext cx="12185146" cy="686185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55480" y="1122363"/>
            <a:ext cx="8883795" cy="2387600"/>
          </a:xfrm>
        </p:spPr>
        <p:txBody>
          <a:bodyPr anchor="b">
            <a:normAutofit/>
          </a:bodyPr>
          <a:lstStyle>
            <a:lvl1pPr marL="0" indent="0" algn="l">
              <a:buNone/>
              <a:defRPr sz="3800" b="0" cap="all" baseline="0"/>
            </a:lvl1pPr>
          </a:lstStyle>
          <a:p>
            <a:r>
              <a:rPr lang="es-ES" dirty="0"/>
              <a:t>Haga clic para modificar el estilo de PRESENTACIÓN del patrón</a:t>
            </a:r>
            <a:endParaRPr lang="es-PE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80" y="3650231"/>
            <a:ext cx="3258114" cy="7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99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" y="-3858"/>
            <a:ext cx="12185146" cy="686185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55480" y="962025"/>
            <a:ext cx="8255145" cy="2439097"/>
          </a:xfrm>
        </p:spPr>
        <p:txBody>
          <a:bodyPr anchor="b">
            <a:normAutofit/>
          </a:bodyPr>
          <a:lstStyle>
            <a:lvl1pPr marL="0" indent="0" algn="l">
              <a:buNone/>
              <a:defRPr sz="3400" b="0"/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6" name="Título 1"/>
          <p:cNvSpPr txBox="1">
            <a:spLocks/>
          </p:cNvSpPr>
          <p:nvPr userDrawn="1"/>
        </p:nvSpPr>
        <p:spPr>
          <a:xfrm>
            <a:off x="555480" y="3427071"/>
            <a:ext cx="8255145" cy="5910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ebdings" panose="05030102010509060703" pitchFamily="18" charset="2"/>
              <a:buNone/>
              <a:defRPr lang="es-PE" sz="3400" b="0" kern="1200" dirty="0">
                <a:solidFill>
                  <a:srgbClr val="CC0000"/>
                </a:solidFill>
                <a:latin typeface="Stag Book" panose="02000503060000020004" pitchFamily="50" charset="0"/>
                <a:ea typeface="+mn-ea"/>
                <a:cs typeface="+mn-cs"/>
              </a:defRPr>
            </a:lvl1pPr>
          </a:lstStyle>
          <a:p>
            <a:endParaRPr lang="es-PE" sz="2100" b="0" kern="1200" dirty="0">
              <a:solidFill>
                <a:schemeClr val="bg1">
                  <a:lumMod val="50000"/>
                </a:schemeClr>
              </a:solidFill>
              <a:latin typeface="Stag Book" panose="02000503060000020004" pitchFamily="50" charset="0"/>
              <a:ea typeface="+mn-ea"/>
              <a:cs typeface="+mn-cs"/>
            </a:endParaRPr>
          </a:p>
        </p:txBody>
      </p:sp>
      <p:sp>
        <p:nvSpPr>
          <p:cNvPr id="10" name="Marcador de contenido 2"/>
          <p:cNvSpPr>
            <a:spLocks noGrp="1"/>
          </p:cNvSpPr>
          <p:nvPr>
            <p:ph idx="12"/>
          </p:nvPr>
        </p:nvSpPr>
        <p:spPr>
          <a:xfrm>
            <a:off x="555480" y="3461554"/>
            <a:ext cx="8255145" cy="986621"/>
          </a:xfrm>
        </p:spPr>
        <p:txBody>
          <a:bodyPr>
            <a:noAutofit/>
          </a:bodyPr>
          <a:lstStyle>
            <a:lvl1pPr>
              <a:defRPr sz="2100">
                <a:latin typeface="Stag Book" panose="02000503060000020004" pitchFamily="50" charset="0"/>
              </a:defRPr>
            </a:lvl1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81174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.1 Un contenid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/>
              <a:t>Haga clic para modificar el estilo de subtítulo del patrón</a:t>
            </a:r>
            <a:endParaRPr lang="es-P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8843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 Dos contenidos 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8458" y="3756454"/>
            <a:ext cx="10702389" cy="58012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500" b="0" smtClean="0">
                <a:solidFill>
                  <a:srgbClr val="CC0000"/>
                </a:solidFill>
                <a:latin typeface="Stag Book" panose="02000503060000020004" pitchFamily="50" charset="0"/>
              </a:defRPr>
            </a:lvl1pPr>
          </a:lstStyle>
          <a:p>
            <a:pPr marL="358775" lvl="0" indent="-358775">
              <a:spcBef>
                <a:spcPct val="0"/>
              </a:spcBef>
              <a:buFont typeface="Webdings" panose="05030102010509060703" pitchFamily="18" charset="2"/>
              <a:buChar char=""/>
            </a:pPr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001711" y="2097302"/>
            <a:ext cx="10340976" cy="125137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1408" y="1372057"/>
            <a:ext cx="10707169" cy="58012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500" b="0" smtClean="0">
                <a:solidFill>
                  <a:srgbClr val="CC0000"/>
                </a:solidFill>
                <a:latin typeface="Stag Book" panose="02000503060000020004" pitchFamily="50" charset="0"/>
              </a:defRPr>
            </a:lvl1pPr>
          </a:lstStyle>
          <a:p>
            <a:pPr marL="358775" lvl="0" indent="-358775">
              <a:spcBef>
                <a:spcPct val="0"/>
              </a:spcBef>
              <a:buFont typeface="Webdings" panose="05030102010509060703" pitchFamily="18" charset="2"/>
              <a:buChar char=""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1001711" y="4519228"/>
            <a:ext cx="10340976" cy="13131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309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3  Contenido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6"/>
          <p:cNvSpPr>
            <a:spLocks noGrp="1"/>
          </p:cNvSpPr>
          <p:nvPr>
            <p:ph type="title" hasCustomPrompt="1"/>
          </p:nvPr>
        </p:nvSpPr>
        <p:spPr>
          <a:xfrm>
            <a:off x="652999" y="1370331"/>
            <a:ext cx="10700799" cy="532310"/>
          </a:xfrm>
        </p:spPr>
        <p:txBody>
          <a:bodyPr/>
          <a:lstStyle/>
          <a:p>
            <a:r>
              <a:rPr lang="es-ES" dirty="0"/>
              <a:t>Haga clic para modificar el estilo de subtítulo del patrón</a:t>
            </a:r>
            <a:endParaRPr lang="es-PE" dirty="0"/>
          </a:p>
        </p:txBody>
      </p:sp>
      <p:sp>
        <p:nvSpPr>
          <p:cNvPr id="6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652999" y="2106592"/>
            <a:ext cx="10702389" cy="40934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50295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4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878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.5 contenido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51410" y="1093102"/>
            <a:ext cx="4120616" cy="1082941"/>
          </a:xfrm>
        </p:spPr>
        <p:txBody>
          <a:bodyPr anchor="b">
            <a:normAutofit/>
          </a:bodyPr>
          <a:lstStyle>
            <a:lvl1pPr marL="358775" indent="-358775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ebdings" panose="05030102010509060703" pitchFamily="18" charset="2"/>
              <a:buChar char=""/>
              <a:defRPr lang="es-PE" sz="2500" b="0" kern="1200" dirty="0">
                <a:solidFill>
                  <a:srgbClr val="CC0000"/>
                </a:solidFill>
                <a:latin typeface="Stag Book" panose="02000503060000020004" pitchFamily="50" charset="0"/>
                <a:ea typeface="+mn-ea"/>
                <a:cs typeface="+mn-cs"/>
              </a:defRPr>
            </a:lvl1pPr>
          </a:lstStyle>
          <a:p>
            <a:r>
              <a:rPr lang="es-ES" dirty="0"/>
              <a:t>Haga clic para modificar el estilo de subtítulo del patrón</a:t>
            </a:r>
            <a:endParaRPr lang="es-PE" dirty="0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1093102"/>
            <a:ext cx="6172200" cy="51069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053296" y="2361236"/>
            <a:ext cx="3718729" cy="38388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679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9BC411-9DCA-4AA2-92BE-77910096B509}" type="datetimeFigureOut">
              <a:rPr lang="es-PE" smtClean="0"/>
              <a:t>22/03/2019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CDAF-5738-45D8-BDE6-6AA7A91519E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7954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61858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52999" y="1370331"/>
            <a:ext cx="10700799" cy="532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subtítulo del patrón</a:t>
            </a:r>
            <a:endParaRPr lang="es-P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5197" y="1979409"/>
            <a:ext cx="10338601" cy="4139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061" y="151958"/>
            <a:ext cx="1949621" cy="42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3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9" r:id="rId4"/>
    <p:sldLayoutId id="2147483661" r:id="rId5"/>
    <p:sldLayoutId id="2147483670" r:id="rId6"/>
    <p:sldLayoutId id="2147483657" r:id="rId7"/>
    <p:sldLayoutId id="2147483674" r:id="rId8"/>
  </p:sldLayoutIdLst>
  <p:txStyles>
    <p:titleStyle>
      <a:lvl1pPr marL="358775" indent="-358775" algn="l" defTabSz="914400" rtl="0" eaLnBrk="1" latinLnBrk="0" hangingPunct="1">
        <a:lnSpc>
          <a:spcPct val="90000"/>
        </a:lnSpc>
        <a:spcBef>
          <a:spcPct val="0"/>
        </a:spcBef>
        <a:buFont typeface="Webdings" panose="05030102010509060703" pitchFamily="18" charset="2"/>
        <a:buChar char=""/>
        <a:defRPr lang="es-PE" sz="2500" b="0" kern="1200" dirty="0">
          <a:solidFill>
            <a:srgbClr val="CC0000"/>
          </a:solidFill>
          <a:latin typeface="Stag Book" panose="02000503060000020004" pitchFamily="50" charset="0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capacitacion.minedu.gob.pe:8085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4" y="-3858"/>
            <a:ext cx="12185146" cy="686185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16440" y="1856504"/>
            <a:ext cx="10071134" cy="12003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indent="0">
              <a:lnSpc>
                <a:spcPct val="90000"/>
              </a:lnSpc>
              <a:spcBef>
                <a:spcPct val="0"/>
              </a:spcBef>
              <a:buFont typeface="Webdings" panose="05030102010509060703" pitchFamily="18" charset="2"/>
              <a:buNone/>
              <a:defRPr lang="es-PE" sz="3200" b="1">
                <a:solidFill>
                  <a:srgbClr val="C00000"/>
                </a:solidFill>
              </a:defRPr>
            </a:lvl1pPr>
          </a:lstStyle>
          <a:p>
            <a:r>
              <a:rPr lang="es-PE" sz="4800" dirty="0"/>
              <a:t>Registro de Instituciones Educativas</a:t>
            </a:r>
          </a:p>
          <a:p>
            <a:r>
              <a:rPr lang="es-PE" b="0" dirty="0"/>
              <a:t>Unidad de Estadística - OSEE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440" y="3615140"/>
            <a:ext cx="3258114" cy="7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4" y="-3858"/>
            <a:ext cx="12185146" cy="686185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210670" y="2512381"/>
            <a:ext cx="6894643" cy="14435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4400" b="1" dirty="0" smtClean="0">
                <a:solidFill>
                  <a:srgbClr val="C00000"/>
                </a:solidFill>
                <a:latin typeface="+mn-lt"/>
                <a:ea typeface="+mn-ea"/>
                <a:cs typeface="Microsoft Sans Serif" panose="020B0604020202020204" pitchFamily="34" charset="0"/>
              </a:rPr>
              <a:t>Sistema para el Registro de </a:t>
            </a:r>
          </a:p>
          <a:p>
            <a:pPr algn="l"/>
            <a:r>
              <a:rPr lang="es-MX" sz="4400" b="1" dirty="0" smtClean="0">
                <a:solidFill>
                  <a:srgbClr val="C00000"/>
                </a:solidFill>
                <a:latin typeface="+mn-lt"/>
                <a:ea typeface="+mn-ea"/>
                <a:cs typeface="Microsoft Sans Serif" panose="020B0604020202020204" pitchFamily="34" charset="0"/>
              </a:rPr>
              <a:t>Instituciones Educativas</a:t>
            </a:r>
            <a:endParaRPr lang="es-PE" sz="4400" b="1" dirty="0" smtClean="0">
              <a:solidFill>
                <a:srgbClr val="C00000"/>
              </a:solidFill>
              <a:latin typeface="+mn-lt"/>
              <a:ea typeface="+mn-ea"/>
              <a:cs typeface="Microsoft Sans Serif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454" y="131170"/>
            <a:ext cx="3258114" cy="7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2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0" y="140740"/>
            <a:ext cx="12192000" cy="535531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marL="0" indent="0">
              <a:buNone/>
            </a:pPr>
            <a:r>
              <a:rPr lang="es-PE" sz="32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Eventos registrables – 1ra Fase:</a:t>
            </a:r>
            <a:endParaRPr lang="es-PE" sz="3200" b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BE68AC69-272B-4135-830D-178FF81BC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197499"/>
              </p:ext>
            </p:extLst>
          </p:nvPr>
        </p:nvGraphicFramePr>
        <p:xfrm>
          <a:off x="1244510" y="724397"/>
          <a:ext cx="9702979" cy="58764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2768">
                  <a:extLst>
                    <a:ext uri="{9D8B030D-6E8A-4147-A177-3AD203B41FA5}">
                      <a16:colId xmlns:a16="http://schemas.microsoft.com/office/drawing/2014/main" xmlns="" val="570533254"/>
                    </a:ext>
                  </a:extLst>
                </a:gridCol>
                <a:gridCol w="859226">
                  <a:extLst>
                    <a:ext uri="{9D8B030D-6E8A-4147-A177-3AD203B41FA5}">
                      <a16:colId xmlns:a16="http://schemas.microsoft.com/office/drawing/2014/main" xmlns="" val="2081828324"/>
                    </a:ext>
                  </a:extLst>
                </a:gridCol>
                <a:gridCol w="6300985">
                  <a:extLst>
                    <a:ext uri="{9D8B030D-6E8A-4147-A177-3AD203B41FA5}">
                      <a16:colId xmlns:a16="http://schemas.microsoft.com/office/drawing/2014/main" xmlns="" val="1844866925"/>
                    </a:ext>
                  </a:extLst>
                </a:gridCol>
              </a:tblGrid>
              <a:tr h="30056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u="none" strike="noStrike" dirty="0">
                          <a:effectLst/>
                          <a:latin typeface="+mn-lt"/>
                        </a:rPr>
                        <a:t>Organizador</a:t>
                      </a:r>
                      <a:endParaRPr lang="es-PE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u="none" strike="noStrike" dirty="0" err="1">
                          <a:effectLst/>
                          <a:latin typeface="+mn-lt"/>
                        </a:rPr>
                        <a:t>N°</a:t>
                      </a:r>
                      <a:endParaRPr lang="es-PE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000" u="none" strike="noStrike" dirty="0">
                          <a:effectLst/>
                          <a:latin typeface="+mn-lt"/>
                        </a:rPr>
                        <a:t>Eventos registrables</a:t>
                      </a:r>
                      <a:endParaRPr lang="es-PE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675546409"/>
                  </a:ext>
                </a:extLst>
              </a:tr>
              <a:tr h="227231">
                <a:tc rowSpan="14">
                  <a:txBody>
                    <a:bodyPr/>
                    <a:lstStyle/>
                    <a:p>
                      <a:pPr algn="l" fontAlgn="ctr"/>
                      <a:r>
                        <a:rPr lang="es-PE" sz="2000" u="none" strike="noStrike" dirty="0">
                          <a:effectLst/>
                          <a:latin typeface="+mn-lt"/>
                        </a:rPr>
                        <a:t>Institución Educativa</a:t>
                      </a:r>
                      <a:endParaRPr lang="es-PE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Apertura de IE</a:t>
                      </a:r>
                      <a:endParaRPr lang="es-PE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939078507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</a:rPr>
                        <a:t>Cambio de nombre</a:t>
                      </a:r>
                      <a:endParaRPr lang="es-PE" sz="16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637354584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</a:rPr>
                        <a:t>Cambio de propietario</a:t>
                      </a:r>
                      <a:endParaRPr lang="es-PE" sz="16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1630085556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</a:rPr>
                        <a:t>Cambio de director</a:t>
                      </a:r>
                      <a:endParaRPr lang="es-PE" sz="16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2071789768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</a:rPr>
                        <a:t>Cambio de gestión de IE</a:t>
                      </a:r>
                      <a:endParaRPr lang="es-PE" sz="16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3263402536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</a:rPr>
                        <a:t>Cambio de la entidad gestora de IE pública</a:t>
                      </a:r>
                      <a:endParaRPr lang="es-PE" sz="16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2208403134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</a:rPr>
                        <a:t>Cambio del ámbito jurisdiccional</a:t>
                      </a:r>
                      <a:endParaRPr lang="es-PE" sz="16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165957424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</a:rPr>
                        <a:t>Cambio de circunscripción territorial de la IE</a:t>
                      </a:r>
                      <a:endParaRPr lang="es-PE" sz="16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4289888302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</a:rPr>
                        <a:t>Renovación del licenciamiento</a:t>
                      </a:r>
                      <a:endParaRPr lang="es-PE" sz="16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3374046621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</a:rPr>
                        <a:t>Fusión </a:t>
                      </a:r>
                      <a:endParaRPr lang="es-PE" sz="16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2120699542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</a:rPr>
                        <a:t>Escisión </a:t>
                      </a:r>
                      <a:endParaRPr lang="es-PE" sz="16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3558784634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b="1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Cierre temporal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1167216664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effectLst/>
                          <a:latin typeface="+mn-lt"/>
                        </a:rPr>
                        <a:t>13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b="1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Cierre definitivo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200299557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Reapertura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832572714"/>
                  </a:ext>
                </a:extLst>
              </a:tr>
              <a:tr h="227231">
                <a:tc rowSpan="5">
                  <a:txBody>
                    <a:bodyPr/>
                    <a:lstStyle/>
                    <a:p>
                      <a:pPr algn="l" fontAlgn="ctr"/>
                      <a:r>
                        <a:rPr lang="es-PE" sz="2000" u="none" strike="noStrike" dirty="0">
                          <a:effectLst/>
                          <a:latin typeface="+mn-lt"/>
                        </a:rPr>
                        <a:t>Servicios Educativos</a:t>
                      </a:r>
                      <a:endParaRPr lang="es-PE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effectLst/>
                          <a:latin typeface="+mn-lt"/>
                        </a:rPr>
                        <a:t>15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b="1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Ampliación de servicio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2254131583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effectLst/>
                          <a:latin typeface="+mn-lt"/>
                        </a:rPr>
                        <a:t>16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b="1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Cierre temporal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1336247698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effectLst/>
                          <a:latin typeface="+mn-lt"/>
                        </a:rPr>
                        <a:t>17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b="1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Cierre definitivo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2563128202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Renovación del licenciamiento del servicio educativo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1017351889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Reapertura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1408866274"/>
                  </a:ext>
                </a:extLst>
              </a:tr>
              <a:tr h="227231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PE" sz="2000" u="none" strike="noStrike" dirty="0">
                          <a:effectLst/>
                          <a:latin typeface="+mn-lt"/>
                        </a:rPr>
                        <a:t>Establecimientos Educativos</a:t>
                      </a:r>
                      <a:endParaRPr lang="es-PE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effectLst/>
                          <a:latin typeface="+mn-lt"/>
                        </a:rPr>
                        <a:t>20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b="1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Apertura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2445725798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effectLst/>
                          <a:latin typeface="+mn-lt"/>
                        </a:rPr>
                        <a:t>21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b="1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Cierre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205068953"/>
                  </a:ext>
                </a:extLst>
              </a:tr>
              <a:tr h="227231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u="none" strike="noStrike" dirty="0">
                          <a:effectLst/>
                          <a:latin typeface="+mn-lt"/>
                        </a:rPr>
                        <a:t>22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600" b="1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Traslado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2484206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96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BE68AC69-272B-4135-830D-178FF81BC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387299"/>
              </p:ext>
            </p:extLst>
          </p:nvPr>
        </p:nvGraphicFramePr>
        <p:xfrm>
          <a:off x="1469100" y="1943597"/>
          <a:ext cx="8300541" cy="30775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84289">
                  <a:extLst>
                    <a:ext uri="{9D8B030D-6E8A-4147-A177-3AD203B41FA5}">
                      <a16:colId xmlns:a16="http://schemas.microsoft.com/office/drawing/2014/main" xmlns="" val="570533254"/>
                    </a:ext>
                  </a:extLst>
                </a:gridCol>
                <a:gridCol w="1160191">
                  <a:extLst>
                    <a:ext uri="{9D8B030D-6E8A-4147-A177-3AD203B41FA5}">
                      <a16:colId xmlns:a16="http://schemas.microsoft.com/office/drawing/2014/main" xmlns="" val="2081828324"/>
                    </a:ext>
                  </a:extLst>
                </a:gridCol>
                <a:gridCol w="3956061">
                  <a:extLst>
                    <a:ext uri="{9D8B030D-6E8A-4147-A177-3AD203B41FA5}">
                      <a16:colId xmlns:a16="http://schemas.microsoft.com/office/drawing/2014/main" xmlns="" val="1844866925"/>
                    </a:ext>
                  </a:extLst>
                </a:gridCol>
              </a:tblGrid>
              <a:tr h="85216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400" u="none" strike="noStrike" dirty="0">
                          <a:effectLst/>
                          <a:latin typeface="+mn-lt"/>
                        </a:rPr>
                        <a:t>Organizador</a:t>
                      </a:r>
                      <a:endParaRPr lang="es-PE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400" u="none" strike="noStrike" dirty="0" err="1">
                          <a:effectLst/>
                          <a:latin typeface="+mn-lt"/>
                        </a:rPr>
                        <a:t>N°</a:t>
                      </a:r>
                      <a:endParaRPr lang="es-PE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400" u="none" strike="noStrike" dirty="0">
                          <a:effectLst/>
                          <a:latin typeface="+mn-lt"/>
                        </a:rPr>
                        <a:t>Eventos registrables</a:t>
                      </a:r>
                      <a:endParaRPr lang="es-PE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675546409"/>
                  </a:ext>
                </a:extLst>
              </a:tr>
              <a:tr h="68662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E" sz="2400" u="none" strike="noStrike" dirty="0">
                          <a:effectLst/>
                          <a:latin typeface="+mn-lt"/>
                        </a:rPr>
                        <a:t>Institución Educativa</a:t>
                      </a:r>
                      <a:endParaRPr lang="es-PE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8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Apertura de IE</a:t>
                      </a:r>
                      <a:endParaRPr lang="es-PE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939078507"/>
                  </a:ext>
                </a:extLst>
              </a:tr>
              <a:tr h="686625">
                <a:tc vMerge="1">
                  <a:txBody>
                    <a:bodyPr/>
                    <a:lstStyle/>
                    <a:p>
                      <a:pPr algn="l" fontAlgn="ctr"/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800" u="none" strike="noStrike" dirty="0">
                          <a:effectLst/>
                          <a:latin typeface="+mn-lt"/>
                        </a:rPr>
                        <a:t>13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800" b="1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Cierre definitivo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200299557"/>
                  </a:ext>
                </a:extLst>
              </a:tr>
              <a:tr h="852166">
                <a:tc>
                  <a:txBody>
                    <a:bodyPr/>
                    <a:lstStyle/>
                    <a:p>
                      <a:pPr algn="l" fontAlgn="ctr"/>
                      <a:r>
                        <a:rPr lang="es-PE" sz="2400" u="none" strike="noStrike" dirty="0">
                          <a:effectLst/>
                          <a:latin typeface="+mn-lt"/>
                        </a:rPr>
                        <a:t>Servicios Educativos</a:t>
                      </a:r>
                      <a:endParaRPr lang="es-PE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800" u="none" strike="noStrike" dirty="0">
                          <a:effectLst/>
                          <a:latin typeface="+mn-lt"/>
                        </a:rPr>
                        <a:t>15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800" b="1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Ampliación de servicio</a:t>
                      </a:r>
                    </a:p>
                  </a:txBody>
                  <a:tcPr marL="9009" marR="9009" marT="9009" marB="0" anchor="ctr"/>
                </a:tc>
                <a:extLst>
                  <a:ext uri="{0D108BD9-81ED-4DB2-BD59-A6C34878D82A}">
                    <a16:rowId xmlns:a16="http://schemas.microsoft.com/office/drawing/2014/main" xmlns="" val="2254131583"/>
                  </a:ext>
                </a:extLst>
              </a:tr>
            </a:tbl>
          </a:graphicData>
        </a:graphic>
      </p:graphicFrame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0" y="140740"/>
            <a:ext cx="12192000" cy="535531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pPr marL="0" indent="0">
              <a:buNone/>
            </a:pPr>
            <a:r>
              <a:rPr lang="es-PE" sz="32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Eventos que veremos hoy:</a:t>
            </a:r>
            <a:endParaRPr lang="es-PE" sz="3200" b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32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59767" y="844851"/>
            <a:ext cx="10071134" cy="5355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indent="0">
              <a:lnSpc>
                <a:spcPct val="90000"/>
              </a:lnSpc>
              <a:spcBef>
                <a:spcPct val="0"/>
              </a:spcBef>
              <a:buFont typeface="Webdings" panose="05030102010509060703" pitchFamily="18" charset="2"/>
              <a:buNone/>
              <a:defRPr lang="es-PE" sz="3200" b="1">
                <a:solidFill>
                  <a:srgbClr val="C00000"/>
                </a:solidFill>
              </a:defRPr>
            </a:lvl1pPr>
          </a:lstStyle>
          <a:p>
            <a:r>
              <a:rPr lang="es-PE" dirty="0" smtClean="0"/>
              <a:t>1. Apertura de IE.</a:t>
            </a:r>
            <a:endParaRPr lang="es-PE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523646629"/>
              </p:ext>
            </p:extLst>
          </p:nvPr>
        </p:nvGraphicFramePr>
        <p:xfrm>
          <a:off x="434431" y="1411036"/>
          <a:ext cx="8128000" cy="1029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413439" y="4933446"/>
            <a:ext cx="10071134" cy="5355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indent="0">
              <a:lnSpc>
                <a:spcPct val="90000"/>
              </a:lnSpc>
              <a:spcBef>
                <a:spcPct val="0"/>
              </a:spcBef>
              <a:buFont typeface="Webdings" panose="05030102010509060703" pitchFamily="18" charset="2"/>
              <a:buNone/>
              <a:defRPr lang="es-PE" sz="3200" b="1">
                <a:solidFill>
                  <a:srgbClr val="C00000"/>
                </a:solidFill>
              </a:defRPr>
            </a:lvl1pPr>
          </a:lstStyle>
          <a:p>
            <a:r>
              <a:rPr lang="es-PE" dirty="0" smtClean="0"/>
              <a:t>3. Cierre de IE.</a:t>
            </a:r>
            <a:endParaRPr lang="es-PE" dirty="0"/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2523456771"/>
              </p:ext>
            </p:extLst>
          </p:nvPr>
        </p:nvGraphicFramePr>
        <p:xfrm>
          <a:off x="488103" y="5304726"/>
          <a:ext cx="3592137" cy="1199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359767" y="2890674"/>
            <a:ext cx="10071134" cy="5355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indent="0">
              <a:lnSpc>
                <a:spcPct val="90000"/>
              </a:lnSpc>
              <a:spcBef>
                <a:spcPct val="0"/>
              </a:spcBef>
              <a:buFont typeface="Webdings" panose="05030102010509060703" pitchFamily="18" charset="2"/>
              <a:buNone/>
              <a:defRPr lang="es-PE" sz="3200" b="1">
                <a:solidFill>
                  <a:srgbClr val="C00000"/>
                </a:solidFill>
              </a:defRPr>
            </a:lvl1pPr>
          </a:lstStyle>
          <a:p>
            <a:r>
              <a:rPr lang="es-PE" dirty="0" smtClean="0"/>
              <a:t>2. Ampliación de servicios.</a:t>
            </a:r>
            <a:endParaRPr lang="es-PE" dirty="0"/>
          </a:p>
        </p:txBody>
      </p:sp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1026030086"/>
              </p:ext>
            </p:extLst>
          </p:nvPr>
        </p:nvGraphicFramePr>
        <p:xfrm>
          <a:off x="434431" y="3456859"/>
          <a:ext cx="5918243" cy="1029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41006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4582" y="793861"/>
            <a:ext cx="10700799" cy="532310"/>
          </a:xfrm>
        </p:spPr>
        <p:txBody>
          <a:bodyPr>
            <a:normAutofit/>
          </a:bodyPr>
          <a:lstStyle/>
          <a:p>
            <a:r>
              <a:rPr lang="es-PE" sz="2800" dirty="0" smtClean="0"/>
              <a:t>URL: </a:t>
            </a:r>
            <a:r>
              <a:rPr lang="es-PE" sz="2800" u="sng" dirty="0">
                <a:hlinkClick r:id="rId2"/>
              </a:rPr>
              <a:t>http://</a:t>
            </a:r>
            <a:r>
              <a:rPr lang="es-PE" sz="2800" u="sng" dirty="0" smtClean="0">
                <a:hlinkClick r:id="rId2"/>
              </a:rPr>
              <a:t>capacitacion.minedu.gob.pe:8085</a:t>
            </a:r>
            <a:endParaRPr lang="es-PE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773" y="3146431"/>
            <a:ext cx="4650400" cy="2961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0315331" y="4623090"/>
            <a:ext cx="1043264" cy="532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58775" indent="-358775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ebdings" panose="05030102010509060703" pitchFamily="18" charset="2"/>
              <a:buChar char=""/>
              <a:defRPr lang="es-PE" sz="2500" b="0" kern="1200">
                <a:solidFill>
                  <a:srgbClr val="CC0000"/>
                </a:solidFill>
                <a:latin typeface="Stag Book" panose="02000503060000020004" pitchFamily="50" charset="0"/>
                <a:ea typeface="+mn-ea"/>
                <a:cs typeface="+mn-cs"/>
              </a:defRPr>
            </a:lvl1pPr>
          </a:lstStyle>
          <a:p>
            <a:pPr marL="0" indent="0">
              <a:buNone/>
            </a:pPr>
            <a:r>
              <a:rPr lang="es-PE" sz="2800" dirty="0" smtClean="0"/>
              <a:t>DNI</a:t>
            </a:r>
            <a:endParaRPr lang="es-PE" sz="2800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9603058" y="5561772"/>
            <a:ext cx="2467810" cy="5323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58775" indent="-358775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ebdings" panose="05030102010509060703" pitchFamily="18" charset="2"/>
              <a:buChar char=""/>
              <a:defRPr lang="es-PE" sz="2500" b="0" kern="1200">
                <a:solidFill>
                  <a:srgbClr val="CC0000"/>
                </a:solidFill>
                <a:latin typeface="Stag Book" panose="02000503060000020004" pitchFamily="50" charset="0"/>
                <a:ea typeface="+mn-ea"/>
                <a:cs typeface="+mn-cs"/>
              </a:defRPr>
            </a:lvl1pPr>
          </a:lstStyle>
          <a:p>
            <a:pPr marL="0" indent="0">
              <a:buNone/>
            </a:pPr>
            <a:r>
              <a:rPr lang="es-PE" sz="2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a123456789</a:t>
            </a:r>
            <a:endParaRPr lang="es-PE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45" y="1669773"/>
            <a:ext cx="5058836" cy="2953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Conector recto de flecha 8"/>
          <p:cNvCxnSpPr>
            <a:stCxn id="7" idx="1"/>
          </p:cNvCxnSpPr>
          <p:nvPr/>
        </p:nvCxnSpPr>
        <p:spPr>
          <a:xfrm flipH="1" flipV="1">
            <a:off x="7991061" y="5387009"/>
            <a:ext cx="1611997" cy="440918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>
            <a:stCxn id="6" idx="1"/>
          </p:cNvCxnSpPr>
          <p:nvPr/>
        </p:nvCxnSpPr>
        <p:spPr>
          <a:xfrm flipH="1">
            <a:off x="7931426" y="4889245"/>
            <a:ext cx="2383905" cy="266155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50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4" y="-3858"/>
            <a:ext cx="12185146" cy="686185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16440" y="1856504"/>
            <a:ext cx="10071134" cy="12003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indent="0">
              <a:lnSpc>
                <a:spcPct val="90000"/>
              </a:lnSpc>
              <a:spcBef>
                <a:spcPct val="0"/>
              </a:spcBef>
              <a:buFont typeface="Webdings" panose="05030102010509060703" pitchFamily="18" charset="2"/>
              <a:buNone/>
              <a:defRPr lang="es-PE" sz="3200" b="1">
                <a:solidFill>
                  <a:srgbClr val="C00000"/>
                </a:solidFill>
              </a:defRPr>
            </a:lvl1pPr>
          </a:lstStyle>
          <a:p>
            <a:r>
              <a:rPr lang="es-PE" sz="4800" dirty="0"/>
              <a:t>Registro de Instituciones Educativas</a:t>
            </a:r>
          </a:p>
          <a:p>
            <a:r>
              <a:rPr lang="es-PE" b="0" dirty="0"/>
              <a:t>Unidad de Estadística - OSEE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440" y="3615140"/>
            <a:ext cx="3258114" cy="7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16657</TotalTime>
  <Words>211</Words>
  <Application>Microsoft Office PowerPoint</Application>
  <PresentationFormat>Panorámica</PresentationFormat>
  <Paragraphs>84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Lucida Sans Unicode</vt:lpstr>
      <vt:lpstr>Microsoft Sans Serif</vt:lpstr>
      <vt:lpstr>Stag Book</vt:lpstr>
      <vt:lpstr>Webdings</vt:lpstr>
      <vt:lpstr>Tema de Office</vt:lpstr>
      <vt:lpstr>Presentación de PowerPoint</vt:lpstr>
      <vt:lpstr>Presentación de PowerPoint</vt:lpstr>
      <vt:lpstr>Eventos registrables – 1ra Fase:</vt:lpstr>
      <vt:lpstr>Eventos que veremos hoy:</vt:lpstr>
      <vt:lpstr>Presentación de PowerPoint</vt:lpstr>
      <vt:lpstr>URL: http://capacitacion.minedu.gob.pe:8085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DILAYDA MERCEDES ESTELA WONG VILLA</dc:creator>
  <cp:lastModifiedBy>RONALD RENE GOYZUETA GOYZUETA</cp:lastModifiedBy>
  <cp:revision>825</cp:revision>
  <cp:lastPrinted>2016-07-13T19:01:43Z</cp:lastPrinted>
  <dcterms:created xsi:type="dcterms:W3CDTF">2015-03-26T17:02:44Z</dcterms:created>
  <dcterms:modified xsi:type="dcterms:W3CDTF">2019-03-22T20:43:41Z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